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348" r:id="rId2"/>
    <p:sldId id="258" r:id="rId3"/>
    <p:sldId id="307" r:id="rId4"/>
    <p:sldId id="260" r:id="rId5"/>
    <p:sldId id="313" r:id="rId6"/>
    <p:sldId id="349" r:id="rId7"/>
    <p:sldId id="356" r:id="rId8"/>
    <p:sldId id="355" r:id="rId9"/>
    <p:sldId id="354" r:id="rId10"/>
    <p:sldId id="353" r:id="rId11"/>
    <p:sldId id="352" r:id="rId12"/>
    <p:sldId id="357" r:id="rId13"/>
    <p:sldId id="358" r:id="rId14"/>
    <p:sldId id="351" r:id="rId15"/>
    <p:sldId id="359" r:id="rId16"/>
    <p:sldId id="350" r:id="rId17"/>
    <p:sldId id="310" r:id="rId18"/>
    <p:sldId id="365" r:id="rId19"/>
    <p:sldId id="366" r:id="rId20"/>
    <p:sldId id="364" r:id="rId21"/>
    <p:sldId id="362" r:id="rId22"/>
    <p:sldId id="361" r:id="rId23"/>
    <p:sldId id="360" r:id="rId24"/>
    <p:sldId id="367" r:id="rId25"/>
    <p:sldId id="311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77" r:id="rId50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66"/>
    <a:srgbClr val="CC9900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00D6C-A293-4B49-A176-3C995C1DE1C4}" type="datetimeFigureOut">
              <a:rPr lang="en-US" smtClean="0"/>
              <a:t>31/03/2011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CEFEF-E3F8-4B92-81EB-45C6E11E037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27A3B-7220-48BF-930E-142E223CA56C}" type="datetimeFigureOut">
              <a:rPr lang="en-US" smtClean="0"/>
              <a:pPr/>
              <a:t>31/03/2011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CFB-9D82-40BB-AC60-36D55C34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F0858-8B62-4C0A-89EE-AE74B7EC39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u"/>
  </p:transition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534808">
            <a:off x="685800" y="2438400"/>
            <a:ext cx="766834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2000" b="1" i="1" dirty="0" smtClean="0">
                <a:ln w="571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e-</a:t>
            </a:r>
            <a:r>
              <a:rPr lang="en-US" sz="12000" b="1" i="1" dirty="0" err="1" smtClean="0">
                <a:ln w="571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Khutubah</a:t>
            </a:r>
            <a:endParaRPr lang="en-US" sz="12000" b="1" i="1" dirty="0">
              <a:ln w="5715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2564726"/>
            <a:ext cx="4191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Tawaddu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’ –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rendah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diri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77826" name="Picture 2" descr="http://3.bp.blogspot.com/_NsfUcyAtghg/SyJOoFQ6I6I/AAAAAAAABgs/XTt4bPIy3BY/s400/sujud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4572000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53000" y="1520785"/>
            <a:ext cx="37338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Tabligh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–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Wajib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dipercayai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yakin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sp>
        <p:nvSpPr>
          <p:cNvPr id="78852" name="AutoShape 4" descr="data:image/jpg;base64,/9j/4AAQSkZJRgABAQAAAQABAAD/2wCEAAkGBhQSERUTExQVFRUWGBoZGBgYGB4dIBwgHxwcICAgHh0dHycfIRwjIBsaIC8gIygpLS0tHR8xNTAqNSYrLCkBCQoKDgwOGg8PGiwkHyQsLSwsNCosLCwsLywsLCwsLCwsLCwsLCwsLCwsLCwsKSwsLCwsLCwsLCwsLCwsLCwsLP/AABEIALgBEgMBIgACEQEDEQH/xAAcAAACAwEBAQEAAAAAAAAAAAAFBgMEBwACAQj/xABEEAACAQIEBQIDBgMGBAQHAAABAhEDIQAEEjEFBiJBURNhMnGBFCNCkaGxB1LBYnKC0eHwJDOS8RVjotIWQ1Nzs8Li/8QAGQEAAwEBAQAAAAAAAAAAAAAAAQIDBAAF/8QALxEAAgICAgECBAYBBQEAAAAAAAECEQMhEjFBIlEEE2HwMoGRobHBcTNS0eHxI//aAAwDAQACEQMRAD8AT+AZ6lSFVK9BKq2Ri0Eg3UQRBEAvJ2sDMxP3O8WZanpkhHpgUmCWWqBHV0krrIAJIEbnzhr5TyOUfLO5o0qpVmZwDNWAS23RsP5ZkC0R09m+VFzmYcU9JWpTWohqqUZSrOrKWi51MktF9Szjz4u20r+/Yj2I3E62oByFAcEgJEXixjuBFje14JwNpwRFp+cfXBbiPLlSjUq0mj7uA4sI2O09iY1XBPzBJTgWaOVRtEI0FzVUKxYaSQJmyjvtubE46UlBaAqF3J0yWVJPUyyD47bfPBDmFxUqBwRJRdEDcrI//WPpbD5xPi/r08tSq1lk1tVXQAZRFLBgwTZTICgmCT8hnGYpKpZQwqCnUZVYbEHZpWQdgYB7m+Kq2h30V1eHhpKtBYahcd79ib3nttivoiwEzO4n8sTrl2Z9NMF2O2kGfoBe3y849ZVny9T7xCCyOIYCCDIvINjBW0HsCN8OheyKmSemZHvP5x+eCOVpKFAdgysHYAROzQNQlgZGzDwYgziiM3qrazTEEkACwmDpMkXg6SRF/aZwRyHC/tGlaRUVNZUBnVQVgsSCbLpgzqJmVgTbBkdQTpcu5ipSpulElNTBasTAWAQ59osYAmdiDjuB5Y66ju0GiYAmZPdh5AWCCPM+Bhp5S4fmsm9SjW1KhUVdAh0YFZbYGKkAGJBtsbQHfhyhmrCWBPwHT1WN5kbEzBmdu8Yxzn3E6WtFw8Op6/WVmkkShEQunbaZsTYn4e3ermRVqEsCbmFJsxFja+2x1f7E1OsLtqk6gCSD+V5AW+3eTjymTq1C7kFhTgFgQVBY2AJIv8pgDE7tkH2feHUKrVQo0sywSRMgFhMsom0av9Tj1xXMPSZlPpliSzaL3N5k2iDsJBE4u8FzAoIMwlYBrq1OGkQTs20bWFxNrDAytxNSaxqSo0hRTaeruNoYMC2oE2+e2DHjdPtdjJLo+5HLVK1RypPQp1N2UGwB2hWYgSPe1sM/KfLFWtWY1g6KiyAXBFztuTBkn/viny7xynl0qaFAetUlp1aBBJVQpvAuJm/mMM3AM6JhEI1AFl1kwtyLkkf1xSeSKjodJNopPwKnSrGAo0dUkwDpEwZkARaSPnj3S4uMup0imGbWweWaRul4E+2+52i1mtVWpUqAgwZH9MD+P8Cy6UCUYaiw0yxLEdySTvANyL2m+0sWRuLiCSroE8W5jfMU0SVaDqaQBJuLz7QPO++LP/iISii1QxAiW2DSO077jf6zMYGUsuFDIJNS3xGIgSIsWLGIjb54qZzOrTXSjEvcGYkTYibW+YEe/bpW2SVp2VuP5n1G1ai0gb/3mj8gI7YuUqBOUfSRLmmBeLlrTb2P+xgVmrW1aoiI23PntfDPwWkTk6mhQWYhACuvq7AC/UTpAMCJMY0N6N0v9P8AIg4Vx6rQ1L6unZtRssncgtNrvcfFeAZnE9R2qeu5QV9wT3tYmLmbiB8vAxQzvAqsepVLFqi3U6TUEGQAC0MsFJ0x1MADMwcqUauUlqg0l1VV0sfoSWaTb4h3iJGET8+DGo+5n/FeGNRqMHMEC4FwG7rvurSCR4HmMR8PrNqJHVaLnxB89ht8vbBfmlFqMdCRETpt23K3uYAkWhdzgDQpsIgiCYJ8TYT7YrGSlEdpeCznOMP6awZC9UeJA2vKxM/M+0YvJzKYnVpJBvcSCx2iBp3G1o+gD1+EgOw9RBIGmLAyJuCRpBtc+Z2GPn2OV0EgsgJCzvq02WBczcDvJM3u/GMkdxTQUy/GGAKhi3SukFZEKCBNp7qAPncd62a4y121inoUhFkk+xU3IJO5/U4pVqVWkdLqyWtIItvaY9sVs7UJGo+9h3Ed/mMJw3fuLxp7IRnGYBDcdoE/naSRsBtgnwliKTP6kFCIXUoaZUKwBDEhQJMbEpe+BvDKTM+lFLE/DEA+3yP1wY+ys7FahjuTIk2i737GNjEdrnCZUktnSj4PK5isLCpWgWEUGIj2MY7BKhRq6Vh8xEDaoANuw17Y7EfnQ+//AAX8vv8AQJ8O5hZGqpUp09D/AArRVBp/CzIKqsSCpaxYfF7wY0486V/UoF3166KrUlifVA/DcfgAi4lRbbFzlng1LNZZ1Zqau59RRqB1whny2sE7SLHuTe8nL9f7LKa4QitTBUWYCU0uQFUHvE6pIMyNOtQfkr5KHEOHK1B0dqnrRTEq1LqJAJ9RSVdtFxqaZ3nbCDmaNRFbQH0GDJUKSLEW33HbwJ3xpGV4zl62Tc6vTaGJSo5OosZYCqBrkQZBmQTMyAF3OZ16uXoUKz0VQLKEvLXn4wGaDIXsu09hDVHoKqxe4UzvTqKq9So0G89RRSDJiAJvbdpxXfhdVKcvSdesXZTBhTt++D1DL6KjKo0k1KagXIPxsR1XghQIN8HOIcAzGYyarQYVEFRAEZlkAKQIJEkD1NJOrxYRgcqdD22JmVAQp8OoGWJYbESIvvuDaxjzgpzBnfXRKj1CzFiQulBpBlzGkzBkmJkYDVuGVUdkdNLKW1Kd10gXO+0/viBGYgyAQCN+09/Y2uffvjqvdk+LbsKcJ4f6gFOz6mOlSBpJC6V03F5K/lfvM3L2TqUMyDUolgpgr1FR+EsdDLsCYYNE+dsRcMzEOoAJMzqpzItvAvIMG0+2CIzvoVtWXazgM7dSQYkyXtEyOoC4mB3D5Ux02NVXnatTIQF1XSsBjaII6iepiRBOo+btaamV4aGSo9dhTZSGpjpS8qGEW9z2m1xMDxxLhrvlaVQ6zUXUKqaAAihvAO0sTYHffeRdWY1Agq06lLRBJgBQ0sfwndpje2MjjXkD0evtZR+qmIeBJUkgqfEgzp7T+1vnHKOmopEpYReZN5YRsCRf5flQylcklSTE9YB8bd+/t4wUGVp1e9lB1Fib6QfGxIH5n3wGmmiTR3CGo1NGsi5uWYKINiJIaLkXtYH6Q57PUzUMl1jqXXOwACjbeIufbbFzIcHFSiqSWVb6VEEWgydO2q9iZAHfDRyzwHKvqFamLP1qzEHVpkGRAKFRIn+0NyJtCD7YVV0gfy5wVc11NqAEnoWDKxE9gDbtMyL74YabCmAUtI02kmBG5YAncgWG2IOIfYcsgOXasWgiBOm+8MQAGXtpNvygLleaabOKel0kwNTaurybCCfr+2M+WK6iwN1oa1ZVoN/MSf3wlcYzv2jMMqbAsoMmIuSbDyT38e+CxzB1x/awrmu+WqtDlJLNaATJIAMgm8dwR+c4lhXKxZy5aL1bIqjxSl3CkuWOjSRcmS17e9/fA7PIKYBWTU0ybWMrcTMGBsO0+cEOGcOrZiqWJnpLdUkkm03W0z+hvi/T5LzVekdKl3WChLqO7TvUEAsJmJ+RAxrUJNqjoptiwSSoZoMx/wBo9oAj2w/cm5RXpgFwgNWJmCZBgC8apv8AT8kh8m1JzSqLpdDDKDIBnYGSLThjr5oUcor6tBNQC39194Ewb7bWPa9JOjdLUB0znDKbazSqwkLRLCOgyoIBItqsDAsTOFbnLhojUWqAkW9QhjAMhlggF1iNLX6hv3rcF4zqq1KjsENQq1NS4Mff9SneDBLWgsF8WFjnTOt61TWDUSnUFM3sB6QdugH4lBYhpHsQZOBXKPp0ZnTWgDllplWWoSqd2hvwmDcTLKItYHzewHjrhulI0gTIABeGYKSPN/OxPthjzXE1ohacJU6erUJBIIkRF+rUsz7T0zhYzssZYaSbDxHi8zcb4aGNx0BexwpqC2pFYIrAQYk/hJI8AEm/b82vlzNUeHU0qtTapmHTULD7pGDaSsn4yCGvsDbvhRy9IhVZ2hGNyoOwPad5ufpvfBtqKtLKSZkGTPsNrbRgqSjs1fDYecn9ByyHNNPPUzSq/egg6qVTf5qdwR/MpkYSk/hpXzFeslARSp1jTFRoAsTMC2orYdIIn5Y9ZHhNZ61I0A33dQVGdbCmq9ydgLd9777YNca57rZfMIKDioq01RleG946YhhaYiDYzEmyfPZ2aKg+LJeI8tU+H5QMtClXqNTGmqxDNLBjKUoAWLkv1QALmBCNxfNKSYMtaLAG9zJjaLWJuSZvgllMwFp+s+Ziq5bTFNmqKVhSgbUqqGD7g2C9iAMdy5wgVqhevUC06ejUXJuI6UEbSFiewBNzbAceTtkW34B9LhGbKiKLkQL6an9DGOxp+S5w4dTppTarTLIqqxAqkEgAEgldpGOx3y4fQXh92ZfytSWnUmpUZNDT924RgBBu5tBUlRB1FiI74PZbnSqnq06Xq00IcBapLCFAnUxhtc2MEAE7GcKfDqIAKkOdREq50qQAYM9yDA/Pzaxnq2qmVLGQxJOoER+ERMT7i+ElOtIEpLpElTPj0wiuVlm2mNLEmG2O5ItMgjF/hPCfWpDS1FgTDMzXQwSSALnpAAG4MQIkhUTadQ8WmfrHb69jgrT4LmKdGjmqcMtUuun8QKgEgjyVhhBmIOF4tdASa2Hstwllo1zeuKVZUmWGvsqrHUWfV02uL27muHZdDQOW+CpI6dDN6TN0tSY6BJIAICMWBBkRJxT5d4q1JUZ6etTUaq6sSCGBKr1bhgFO/wCWGXI6K0OqekGZzqpEl3AqaotM1AzU+lwoWWhoOI5ZKWvJXnF+kq8J5OTMV0qGrRYqjU6hy8AamWFYpGpW0zqDQSdogYX+bOQ6uXbUHnVCiVhQsnpWSzGABckbiDhk4rmK9B3qetSNS06XcGpcgKxICqyxqXUYNukyIlHEUehpzBaoomLqAY1AEBSHAPVIJtEibSYzp00dehJHLdSggqIgd3hEChX1MYJJDCR3I07FSLXxRyfD31u7spZBTYo3/wAwkiadjvBIbvaIO4aftyU3WlGmmYKmT0t9bj3B+e+IaNKmrlqgZjELeNr3M2FwDF4j615C8nZNxrjlJ6EUkelXLg1VY6SCReAACw6ZHi9hthVzOXaJUE6WUERbqFiPM/1GC/EuIetU6YGgAAzO3k/igDe0+BeaWdzb0qYlCoaQxWxYNtJIIF5vAkEgYjvsV7lYCoNEk7DeLG4Ei/cYvpmXbaNiYkCBaYHsCfpjzSyVRysm+w1Cd7sOoX0yflIwd4LxChkG1U6QzNadIZhqRTBuYMfQG3cmBinG1Y13oucC4FXqwaVKpBRdVQsFWfCsYBiZiZwVqcvVMshFapSqMCWj1Cx95EbbW1SfB7LnMXPeczLhajKhpt0hOmJgGb3Edj5x4GdZqWot6gcQCXIKsHIe3iFudusfTPlVrXX399ivyxjytWGT1KTksOj4yrDfpIm30ntIxHmuEpVLZhUcMKivY9MTsJuY29vOFOlSaq4VnZRvZTb5XiPlt+uDFPiL0bIxZEuxLSW8nUAP8JImPoBD8K2KkFkzaB2ZmAggx5t/ocT8BoURU1klmhmCsoDQNjqXT0i5IgWEzAMBM7xVawppTCKxYQxUfhXpW893AiYIAm21HhnE3puHEmrOtix2AO+/tEbC+821fD4klvs5xcWNPFc7U1zmPXAWodDEgTczBADFbAxqI+H3x5yvBWKV6iVKpcA1FdajAmBKiGaNibk+RPmvzapLU6nUKVSmGUMI0ssow8X0Bp9/lgtynxIplarOrkBTfT4Vz8zYTIHY471qfbH+W27SE/h1Vqzq1Ri9RwHZibkx+5/1we5rpaMnRGksGqMSRfTCNe3uY+hwF5ZP31OD2A3g/D/UYaOcaL6MrSUswc1SIMXGgrc7HYT7ntOKN9s1TXoFXMZcUlVZ13HSbqDFpvPSBqLCfA+KTLm+NpTPUdTlRM9WozqEgkwSOk+FaDuRghWyjqV9dZYGSysFtEQFG2nSL+APY4WOL5FNWorpBZlJQki2k2mZN/284TE9mNRo7KcSVWZnQMyhmTUSd9XggGCzP7n9fjZhyVIbbY+AI37EzfvNsX+B8lNWT12qChRJADtMRIDEXkqB3NiSomTalxLL06TVAjerSElH3JEgAsF+GZaCZkEWuMaHTDwb2WuGZeoUMVEAIvrPSASeoiCFNjDWM/PBPh3CK9VvSQUmAUHUrXgkgSSYMReBPfCzl30N1NoE3hQYvB7xI+eNf5E4cq5Ra4DBswSUDnUUTYDUQCZgv9RG2CsSky2KcscrQX5W4MtBBSQ9iXb+Y+fPt7CcY5xvlWplK7Uq5RYBZXOqKg7FIBJM9jEdz51nLZ4hi6WBH/p2A/rgV/EGmKtFC8xTaZ3IBUzH5DF5yUVZ0tq2ZFmAAFAAtPYXk7m0+BedsGsjm2o5eor6DTaC2m56lhTqAsILqIuCX23EXEcpRVjqLqTdVAE7kdU2USIi0ftV4tnnYD71dOlTpBYo0qBA8BFKpE2HzIxPkpLQkV5Zbq84EsSKdFQSSBoNvbfHYXjkx2qKPaDb9Mdh/llfmSPmWNR6noqZOqJLED5n8u+0bYb+HtljZEVbaHzDZZ6iKbEkK9VgSdJglE7wpsBnlPMFTqnuGP8Avzgs/NeYWotWizU9HwgH5XP4SdjtvfGWcJWqJKKQQ5nyC0gpol2pMsn1KYRkeTKsi/DMAgW/ScEOWP4iDLEDMUQ6GqtQ6IBVlUpIQ9PwmDGkWHgz94ZzA+dWa8B6cmRTWCCZbTqk+psbXI+V1fPZaS2i6htWrUv1m0nfz+eOjfUjvws1PlvOcOqUEpZtwtQ6qjGYKhpaSewh5tItfCXn+e8vTY0qNJqlP+fVpYt7f2DsekFge1gF3moxUqBSLLTQ+YVFU+24gjC/RN8VjiT2wuCk7NXHMa52lTSnl2pVFQKWjWCFMg6gQQJ/CUIG4I716QqZQqtfLrVRtUzIYyAOmpBHTEhSN7/Lz/CnjYo1xq1dYiUEn6juJ7Y+8382NRr5hHTpLWQjSRKgiQD4NzF9zOIyhc9FJ4uKUkeOKNQqLqo1qgIZgquBJVSNPUABMdoxLneZSyJrAJUemDYGdjJgz2vuPrhZ4ZxMVaigoBOwUTv5kxh55r5BNLKDNF+6jQyqGvaxU3G1omMcouLpgeOXG/AvcHaUYjufG1v88UuIZ1xHVYm4iZj8jvgvy5TX01UgtUYmFHz3Nth3Jt/T1xvKUJVaakPINZzsAwlVQCRMFj74FrSM9eQLk2DUzNRgWJBASwBAJkzeWJ6R4Ji+JArgqZsSojaR8hYD6Y+VhpixAlgdxAAJ2+oF+5P1rZLMiQYJAsNQF+9zsNptHe++CxvyJ6OWRHLVAQYssEfOe+kHYRJ/eZaykQAWJqahEQA41G1vxSPkNsR5evTqsaT1AHc9LC4mIg7b7CDG23e/R4ewqBS0VAqiNJ1SsKIEbgMfe3vgcbTcgRt6ZYqZxvuUBW5ECdpkH4idoAggebk4oLl2pswcwSAxnY6j59icW+NZGlYotY1BZi4ChQO+kE2NgLjzfv8AaeZq+iSyhkdYZzMgK02bSdJJAgmJj5YyyXJpI5Jk/DckKtd0R6dP1KahmLemF6usLaN9MyNgYGxxar8G+zEQ+urLfeO8AiAOmLm/ZosAYg2X9JSqogABSCfoRN4OoTMxci3sXdqaPpo1FrBAIcow7nUBqmN99yPaMaJ2lopKEpSUI9uivzFnKrsdbHSFIRGnpEwSoA7kbCx38xf4DxeomUr1Lw1PQZlrmeqQSQiAknp8TE4qZX7zMMxEhY1En+0o2m+4H1ONYyOWWkafphQalJxJX+UqRP0dsFPlSR6Sx/Ji1e/+PJmvLaBszSsOxj5fLvAw1c4GogoMobSiNIQE/E6TCxeYiCfxdrHFziHBUp5ulVVVTWrBkUCCwIuOwJDj8sRc68SSlXpU6n/LaiQSNJN2NiDI0ghTHe++C9WZ8uogGlzXSpjRUQVXYlhaLAwBpX4TaSJM7+BglWzFCtSZQqUq7i7MupYIvIKggaANr2WO4wu57hmTkGmzKGU6gzagpAAEssC7AAgT8e0CcUckLaKVZaAOrWdTEGIkBllDY9xefecdp9Ix209F3iyhAw1kQIZVWEmW9xMydhbSYsLLjV1WBpJZz85HwgAbXgRvEWxdzOdqUl0tpYgFR0g+Jae5t3mMe+J8KZUDGojM2mVWxp2NtgJsZiw28YdRa3ICbuwRSoNVqU6SArrYIBJgS0D6yRc4/Q32ZaS06S/DSphR9AAP2xkv8MuDipnaMwdE1djskaYPnUV9t/njW808Fie1sa4NVZVbBT0woVR3N/pgRz7nDTyoiJaokE9oBbvbcDBNampwcL38UCClBLwS7GPYKL+NzfE8lOOxmtMyjjGaLVC7NM+5JEzafM/73xXTMEAMGjYL1XjuIWTFwb6e++KvFMwzuYEgSYF7dz/rj5lqaak1aoO+w7xYwbfTDKKoWtBj7XTNzpJ/x/8Aux2I14c0f9sfcPX1EIObOD08tmTSp1A40qd7gnsxgX72AFxbAylUEC1/Mn5/nghxut6lT1J1EhQ0mbwNrzG311bbYoCWHVMC/wAvkcZovlFHXaJKNXp03iSYGxI/SffF+hnHrFFddWoqgdvi3EXEE/4tQxBwai+s6VZjEwPiYeVESfoD8sE8tRZMyq1UdKiHWwbtpUk2HyHygjecB9hjfIq8TAepXJIjU6lTMgz42B/ywM4SoUsjwJIuRNv8iMGuDcPUlRUYsx2UDyd2J732At5x743yzVy9ZdQBRvhYCBHg+/zN8CTq02a/hscuXKtFXlbMtTzK6IlWkfT+mGb+LWYNWjSezdbyWRRUXwpYXKjUQJ8Dxhl5F5ApZpXqVlIVOlSLHVG4I/lsfn9cVuf+AnL6KdUGoHDBCGJFS6yIiVfedx8JmxxJZJayJFPiV8lfK73f6/f3sy/g3C2OmpFtXYibG8DGv0A2Z4XWSq1MLQYOgsGIBBB1M25GpRO+2M+4DweopFOToIsxEQYlhPttI3jBHN8YanT9IK4URJUWIVSBM+xMAjcz74DySeWn0aJ4sa+HUrp/z+wJy2ZUo5Cv6kqEK2vJ3sZtYRF/MkYLcHV/TWo6Oy+oeossSQJLD4iSNiYEDAahnS3pBfgSSTtpJ+ImDfxNiYAwQyWfrUgzoqQGulPqK3METIsO58z2t0nR4zPnFHpVTTlyACBED3loERGkCPEHFR6NKOjSI1AnVdt4JFwogbXPc4gzlZwFqMWUu5YGLWB2IgSCTttIxHSr97yZJJ2NpP774dRD4IM4AsELp+EgzM6bCDe0eLWHjDhleP8A2sUvtctVBFMsp0l0fYMdphtIO/mb4o8qcWShVlqZJbeGABHcMjqVI/IjscSc88QygenmMjpU1XX1aQAHplI2CsQA5vED4T5OHpvQYbasJcb5hRzSo5dyKSkFqZKkEybtpUEdLMLk+w74ELnwGJRelpFyVlbjcGCPbx5nHnlfhVI5vMCpHpkVIMTAOpgR5IEW82wNqZM06jqxJ0gxcwewgESLHY+RibilK4seeNquR1bNFqlypEnbYRb5j54jXiBGoLPRANzfc/lix9j1tCglpCrtBkARv5g/XAz4HDMDNQ3/ADg/O9/rh48ZFLXJSXgYuEH7iqXB1BqbDwdTH9In9MaryLxCpmVDVDLIW7bAgbfkMY6afp5Wqy1YJdCFI7BXsGvczaQNt74tcq5+orK3quNOprN2AH+eFULdo05MvFKMls1XhGdbNmsGBV6OZYgdwsaIP5KSfnhb/iisZsHUYGXVdNt5bt5g7ePO2LFIV1zRzWVIDsqM6zapqRWaZMTJ2t22OBnNiHPVvtBIoMFC1KNUEMukGGWAdSt9CLbiDhHpMnmi8iTxoV8znEpVatMgH05VCAouIksbEgjUIEG83NsQ5Q1GiAApJJa99hY7E7bYLZnl1mzeYaoBpZmZACBq1HUm4nYiVsZsYjAutnwpAMMUkKQQRA7Ai0X7SMXVeDFO7aQUoZSIaeobH3F7fX+uLg4SavqBTCM+oy6wCTsSxF7HYzY++AtHjq0x1KrsTOmTA7QYuPMe2C/GONVeIChTAChARpQaQxm8kDeAB/W+D9WLjhb26G3kfLZXK1vXrZmiKrBk0BlLMWI6gFJub2Ue9tsNHE83qYhe9/1I/phc4Ry/RpUlenSCPpBJiTPe5vgjl3Bq6rkCAB2ncn5zhuSpRia4w49l2jkWsSLYS/4sZgj0lH/0yT9Xb/240MZuV274zT+Lb/8AEot5Wgu399/9cc4qOwTkq0ZcKzU3YixgjvBmxBg3UibGx72xCrjpMdo29+57m+/iMdXuxN77zi1SyOkhiuoaVaO1/PePy3xW62QCtLigCgaewx2Ky5RIEmD4v/ljsG17HcSZyUWSgJWAJAKgnfpEguFg+RBkHEmd4NWDDLmkE0dcMUUuJVTedJ3E+L7RbQOHcl6qhbp1wWCgzIdh1QOoadMCx7ExJktxDlU11Q+muqmCrAtBuncx1dJCxAiAZsNPnqdaKLFEy+lUzVFauXrg6dGsI99MsOqmwBVWv8RscCOAZw02epJkI2mDBDEEA/Pqn6YdOI/w9zNtCzSKQdNTvJJPU2kdIH6i9pUuKcNXLv6ShxYSXsSYuY7D8x74rBphjHYX5NyYqPqaYU6j9L/lh/zzIxRzDrp0sp2IJt/iHb6jCBVzi0ciwWQ9QhZ9tz+gj64JcE4q32fWTqUKfHy79if6EbYzZrez2/hoK0voaNQ5sGWo/d019MSYNveY3i3eMBOKc2rxTI1CgipRIqrHddmH/SZPyxmme5mqVaTUiwCE2PsOxjzYz53kY88s8zNkayMoDgEeop2Kn4l/KcVjjyKPZnyZMMpul+b8uzU+U1y+Yy4ogMuYU6gSZ1eQvi0j9b4WuaMmmXfNKhCl1ZxL2gBWZQO91IAae/fa3WQZTNU6tFvuKhFWi39mbqfdTKn/AFwP/iBzJRqu/o0PTSb1XBNR7sRoVrKLtB3jcgWwmP1Wn2v3O+NxfhcOn+3uLvB8uraEfTTUwGadJ7Gd9M7wTEk3PcaMON0snRGim1XKVVOl2UEq1iQ2mW7FpaO0GxxkTH1Pwwo7f1Pk4buX6q1RTy7+owaoGdQxCkBWMvcdK9Ig9i17jFPJjePHGG/xEXC+Tmz9RnQNRoEi7DUZ7hR0zEkTsI3O2DfN/IaZShTKhlTUquzS5BKsNXb4jAKyADECGgMCc30qBFOiFZhbVfSvsAolj7KPyGCnGea8ocjWTM1SpZY0tHqauzJTkxDQb7RJGLemq8kniaVmH5bKlag0MlQkE3EiATGoHcEKD4gwe4xf4fw3Ua9AyfhhQDJIDQwjY3+V/GBVeppZvTbpvDFQCVuYIvvqvcj3wX5UrQjuCfiUR8zP+WFlKlyFx4+b4hrgXIlUnLkuyMzEAgSDeZPtpIv7nxi1zry5XpVDXqKoELTPpmQCtMBbmDJA2jbY2ODnJXHatPMmnWUegFT0zYFdSlvmQb39htODnNPEKea9fKDqdaYqiDDFx1BRaJ9P85jEktc5eTVmSd44+P6/6MhyrtKRuCpB9wZH+/bBDi3B0KhzdlQksu25Jkm09UW8C9sQZOkCdSgkKvb3Mb/Pvi9n80Gy7rpCNUWVAAsAQApPxXAY3J38G0qcXo81xkhNbMn0fT1HTqZyvaygD92/PF/hzwin/wAupP5H+mB1VSfkBA/6v9cE8tlj6SsNgtQH6q39BjY3opNt0zVuVc5GY0fhhI72XVTPsfhH6YGc2qf/ABQzZG9FPbTC2Hb8sUuW+J6cxTbxDfQvUn/8i4pc4Z0ni7EGwo6+8QMvqkT8sK0mykW6VOgFx3mR2bXTlRMFo3Pg2gbGB4A9wBP2omSYJm5AjcA/nOPvD6DVCos6h11ITawJkwCYgEW/XFc0yFMiLk7gbAGI83/pitUidbJFqqYBEHzPnvtsMMXDuKUqTKVe4mGm8kR7x+gMRtgIKIYK+oQbHpuseFsDA+mPeXy7OB1KF3vAtMSCwkjUT7zbCPjXYro2rh6mrlaRYwWUM0eDJHc7iMWctl9PSBYYROWs3m6FYUWb7okgAsXEhLemWJ6SRsDYDthyTizDSWQMCN1MEfQ/54XG12jQncaC2VeWjwRP7/tjNP4t1tWf+VJP1Zz/AFw7jjC0UqVqgbT0sAI7iIuY3IxlHOXHhm841YLoUqigap2AEm3e9u0i+KvegNaFtn7ySe9+37k3/wB9pjUBGqIk2XxYTe30+uPhtV8xfzadj88WM8+pjpQATYBLD5eBhvYnxJAPnjsQfa4to/Q47DBpBnhXMtZWD+o0qsL30j+UHeL9owXXnfNDSPWZRImYmRtMCbSRH0wNbgNOmP8AmyYA0kE3IBiYA2PjsceanCKikwj23DL/AJx/s4wJRZBW9WNQ/iRmAp1CnNTcaIiIAABJG39faEXmLPNms2zmJMDYD/Lzvi3UyTjqYOi3mRB2EQT2nHyhy7Qr1DFZqZPcqNIt85xWCpmrDyctlPmLKuiUo6qYHxqZWTFiRsYHfzj1QzYFAoARq0ySRt4GxxWrVquTqlCwMdxdGH17exx8q8ZVzPpqv/2+n9Lj8ow3G9M3KbjuLIKGRdtSopbSpdvZRcn5YhzeVZG0kCTBt7gEfuPri1Q446gpTJVSSbgEmV0kE/ykdtsMnK3HKNMrUzlL1QjE0wFnq0iCVMAgW/EBtIMCC5uLshDHyTJOD82Z7K5P06dE6NZZKz0yQhIjoZhpBtvfCjmabu5eo5ZiZPeSfJO+GjmXnivnGiq7CnMokBV/IE3+ZOFSvmuqMSX0NNpq2N3LeTo1qfpOrGoTClDcz2jYk7dsEMnxHIUiy/ZswdS6TUZ9JHeyAAdu5v7b4C8lV2TOZcrE+qkT/eGCXMmVelVdGRgRLFtJIIMkEEW0n+af2xOTd6GjjxR9UkdkuHvUy1V6J66cHSkpYkgwR1WBBuexve9rK1XRKel3DKBB1GI+RPyx85FclKzNEGmVI/vCB+sYi5mzBpUiFBlhpB8TbGd3JqJbI4xbf0QvZvNGu7yqtTB0BioF7CSwvA3O9oHfFjheTei1Sk66TCECD1ESCRO8/wCwNsGXpplcqpRoBRfiAIYtT1GQbTM+4jAjI8wvUzFNapE00IpWGobRqb4i0TEnpEAY1yj6Gjzcc/8A7IaqWeFDMIz06jf8KjaQCDKMybEd6ZJj3wCyWZrPm2q0NV2Ls0QRJJUsTaVsIHYd98M/NFH1Mvkcyam+vKkbTrVipmd1K/8Aq+c5xwvilYGV1tTF3UbWBY2M6GgE+DBIm4BhHlCimR8clv3ZuOV4lwqigp+nSdgBqIy/xHubrG89++KnOnMOXp5MenlkC1w6K+lAEKxBIGxvI+WM+XNA5Y10cDqAAIJnaYI2YeGA+e0m+K5GtVyOVFNajzUqs2gE9lUbeb4RZp3TWhsuPGoOUNsReI0C1WR3I2vtF/Pk4908yAtSmD7DuCQYP5yb++L9I6GYsmrTIZWER5B2g/F8owPzOXUEsoOk7DfSBJgkd583ODGVohkxx5qIxclUgzJqYAkMkwT+MbGNgCf0xR5gQJm6msdQyrifI9JkDb/SPEHB3gVJBSpOVMN6mppICTpg2+v5HHnmNaOZ1VxMtQamX7GXGgxAIuzTaI7iMBSt2JKPCVexnmR4no1KASrEGdmG8XHzPtfEdElqkgWJMKPEbAbmBAxePDmotIHUBEEdipmR3EXkfMdjijoLE9Mbki0C3bGtMkmntHqBpAm9xt2vANtx/vbF7J1wiAMpJWSp3AJIPgx/3necR/8Ah7VBbXYCTM3i/uZO35YnqcOenCEAahqA1T3IuASARBsYMRG+FbT7EDnKvFWOYpgssFlUg7n8IiBEgRv++NAcQoHz/f8A1xldamKJQqTrWGbwCCLebH/e2NMTPB0VogsqmCRbUJj54EaW0Uh7FXnutHCSQYJamh/6tX66cZRTDN1RIAkkDtYGfzF/cY1rmHJLW4dWBAJRWdfIan1Aj/DqHyJxkjUmMkDYLMkdxtsCSQQSt8VkgM9CqoaQW1SNhaB3jcnHjMOdZbvMmREEf2cRC0f07+cRZiqCTpEAm3yxyByvo9moPJx2K8/LHYNgNPqcLdKgFQuEY6WWozFgQd1YRYggmRAvMzixmuGIq63rFKRlkqVdYDaYkA6RuSYg3k2xV4hxp89V0cNyzAeoC1RwFUnSVErcCBJ6mM36ceq/InpE18/mqVVlEhC5N1/CE0gQPEqo2IgyMKjXZTvoUeO8T9RCaYcop0mpcK15UCQDO+8fLFLhRaowVTB8nFDivFQ9QqgASTAWYmSZAPzPYfLE3Cq+mT3xeSqJo+H72OvAjTp1FZqnVdCT7wRbwCAcdz9Qoj0Ep0qYaspUBVAZGXTGlhup1MNJnxMBAqzzApp+lWG1QEf4l3/MEflhe4lxFqpGok6RAnE8cG3d6LfEuNcfJoqckUKnCq+cQVVzGXID05lfiWSVI1CFLHfYCe+O5p5YWhk8rmaXwtTQVlmdLNqh/YMVdSNgUA74YuS+Zv8AxDIZqnb7aMq9N5MeugUhXP8A5iEwT3m+9lDjnGdFDKB1ZkWtcTC1KX3L6T501Vex21Hzh2raT9n/AEZoTajf+P7FbM58AhSDIIP9cRUk6zivXbVUYxH/APIA/YYIimsIwsTYjt8x/l7jDtKMR4Tc5Ww9y0Irq8x6cvNvwgm0kCbdyMNOZrGnRirOYyjHTqXpqUXMgggyaVSZBRpVvfCrwqpopV6n8qED5mw/XDHydx71FZiUkLoq0mQsHQAWqRf0+wqC9MsoINMwmTjyfL2NeTN8tqPafaPuXzuTpJTpZZqzM7dRq6QPCgRbcn8sM/NnJAFA1jUJ0qg0kAgiwIEmRqJklR27b4C8q8q0Xzy1DqVdTVEpA9gbDUeyyonufrg//EjmhRRNN2NMAI6oF/5jahqUkWhPyllk2wI1Ta7J/EzTaXgRM6KC5cIaWpxpC1C5KBVULOjVHqQoMgbA2GFDPZL0q2tWbUGmG3kQbx8wMXs1mAWoaSWMB9Oq0nqAuY1dj8owNzedlEO7GWb5nTb6QBjZjXopmFyXO1o0WlmxmeFVAPjy7pmqftpIDj/pJxnfGKJpZmvTFhrNv7JIdfpBX9MMX8Ms8xrrlyutawamQfDgqZmBEHacUeb+EV0zJLoZp0wtQxC9B9PVq2IYARiWJOD4v79jV8RKM4qS8/bKfBjDdQZqU9agkbg3ETf6Hbvsddr8FUcPUaadWlDMuoEGSVvqQyvSDYAyYJFiuM65KybGso7EFhAZm6RqA0qCTMC218aiecSy+mabPWJnQutVm8CGGxuuhtQJ72ERy5Up0zLGbScRBy2XKyaWsC5iV1CEPwkfEBBM6VtaL4p1OHlnLKzBon4VmwHcXncmCf3ONQzfDcsac0/TyxkdYKqw+FmDCAdQNwJg+wNu4PyUKDCvTakXYqJ9MCGO4K3NMX0lQwgAeILx7dDNtu7ETlnh1Yt6KsCgILSwA8QY1HSW030tB3AN8N+Vy1MMF1BTpXrhW7z8aqCZj+Vd57YIZfh9VTrbLAMyE6qVIKRGkQ1wxLMSY13gGfBXh7pUoUwjmaYUFWQ6lnTGoaZUE9WwsbQBYcWxrvbAHEuHZNSr1F0Lch6V95tqpzoaRe0SJEG6/Byhlajhgi1EuurSLg3MQYBFoIAghvwsFWXPV6dMmoDWFRlg1KbkrAloQSSVnx73Fp8ZfmVWpkDXmKSH4wStSeykgBSb97kAkm2ApPoSkLDcq5hZox6tNpn0YWVUEq+oiwn4ge4VbyMU81yuoNQLTqLVUawrlVWbWAMsQRsZO0HGm8H4nlKlIn1JVWWzWKMJKyFAiTPa9sEavDKTzLBh1agCCBe8qNoII8zvfBWOXaF4IwJ8pWJKimdSm4EyYJmxJ79v6XxpGTypTLhHA1qiBo21C3b8vphsPCqKq1Wmq33YDYJJAHggiL/vhS4jXOi/c399zjVit2LxotcFAbXTN1Y6SD4ZYP74Tf4k8D9KmaqQaZrFZWLASqgRYamSqST2C+MNfBqnU3kFceuaeX6uYppRyoQhPUd2qkhDLsQsLuw1Nv2+eGyUqA9owqrMsfFiRsPrtjzBImxgdsalX5NrIFetVoo1RhalTR+kQCQ+jcCCFEzB74Hcb4OxytZ6dXMaAurS1YERtpKBZIMEhumxEjzH58egpIzicfceJx2LUIbR9rp0URKjSyKrBKUoQQDKzFl8lhaD8mzvnXnB805RTNyrMpMOJGlVXtTEWG7EknsBa55ztOmzUqKupcy2thqCH4UYKIDfiPeDBnFflbhQpZWtxCousq3oZVP567izAd/TB1AeY8YhixqKstOrpHzkvl2n9vZcx1U8vTqPWtIDBY02n4XYCdpU9sAzl3ptpdShKq0HeGUMv5gg/XDbyhwmuuUzukrFZ1yZIJnUzqnxbafvfImL23j/AIjZJjn8zUQTRpNQo6hcA+gNIkW2Q/64dttsri00LXE89OXWlc/eapP90iB+eAsYKcSoFaase5t+X+/084GhZxTH+E7NbnsK8LzNWg1OtTJRiG0t5HUp9iCNSkfPB/juabNKqQoNCnSpLFtQADAny0krPy+vvgOVp5jhGaDWrZOolan7rVKIyn2lQfmfc4GV62mq38rBQf8AoX/Q/T2wj/H+T/lEJKoP/K/siz5pnL0qgMZhKjJUSI1IFGh/mIZG/wABO8n4MwG9ONgNogg2va0H/PwCbT0/UqChWdKXVK13UwQVsHKgtpIiGvHcbnFB+GvRqaKgGodwwZWHYqykhgfIMYaW40x8LfJDBXon7A5FtRn/AKWp/wDuF/fE3J3CzVqB1mdvAm4Mz4EmZ2YjBzg3CVz3Dmy9F1XN0zU0U3OkVEqaSQCbaui39NwP4VUrJRbKpRqjMECkZBBRy0mRG2lTfsCO04zV6KXlmvLvJyfhBDg/MA+0iqp9KvTLIKbkS9NTsvYvOolO/wCEkxjuPoucDukEkTpp1QDEAWR5kGxhSCe4wWr5z0g+Xq09NUprFakWp/g6FbUbsRY7dpnsA4Vm4Y1PuWanpca1Vvc9TdOrTMgknwJwEl2jPalqSL/AOTkMtmEZUpgOVJWQIgHULwRaLXtvi/k/4YUM5UJRTTSdTGmywwfURAk6QJBWAQRYi04s5DmhM2vpNlxTpySvpmmsjSZUu7AgXsdze2DNRSMu2mnVoU1I1BXpBdJLSwJabqQNt5N7nA9SYqgi1wDgeWy2mllkipSUH1WCGoockEmVVim0xGxAjvLV5U9TWzVQ2oBm3gvC2C3CiVkMCTLNuRZXz3MCUwFFV/UAVtS6B0lwSJpu8zE2jeYvjs5zCajn0dRVtm1ODN4UnWZ7QWEdiO+At9/yNRYocqU6VR8y1arQDMGdenTrB1AMdx2YDpjp3tj3l+M0UAzEUVrKSBVJBJJ7gFbMQT1NuLTcwrjmBkZlNaQ4BYgnpOu0zt3+hjYxi3Sp5jNekNVF6SMVp/8AEbaCRI2jpUfSDbuVAS61Q45HngesKWbpVMvUiwdV9NtzvJHj4WIBIE4lTm3h9DNMVo16Vaq8VCKbANEyW/CR1E9Mk6gwkGcJuf4zUp5dBB9HX0ux9Y0yNStClVOksQQdZF4G8YXuJZ5lqBw1MKf+WUV9IGoHSsElRIuFKmSwMYtG0M5pm1ZznfLoVZ/UCkGD6NS59jpjYf64gzfOyvT1ZenVeP7VJB23NRp79gcZzwvl+i9RGrVKr1XKEVKxqOo3LKpIujrAIZD4kgkYI8J/h1Ty1UMuYt0lqa6iCrXN9Mi0HUqraZETgPL2rOVX0GsrzZVNUrmKGYKob6aqkT2BgU0vIgXnt3xIjJUOmutR6juJU+n0KDEMoedGqJF7x3AGPXMmRLUtb0gqoNKPqqM4WQdXqfFTPaCROokmwGBnCuKUFaouXQLVVNVOKWp2gAFlDFZZQSfPU5A7EXTpjU2rrQXztfKZcemoirBZ6lIO5ozYLKBiL/haRO4OA1fnqhGinUKOdWpkpMLndtJg6rD2Bkz2CzlKrdWlart1NVaiupnkHUKlSNZuBK69o7jFLi3FloKlCjpCWZqQ+8SYBGlw7Ak9+o97zIwXHloDpIfclzbTBbXmDVhRqDB2HygqGW4Ekki95wA4txumyqNQ3JsCQfEfr3whPx/1tSPqHqGIBtAgqLydwRuO1zibgvHxSBU6qisREmdJ7yIBM/r8xi+NOPZKTs0Pl7MgliDvpG/cz+/7/MY0Chw8MokAMyqSdrhRHeT+wk4yPhXFssayaamnWQrIfxSbgQZm9u+NVSi1JiGzFVAlzq0stRTYRIkPNiBO9hcQM0U9dnQ2LWc4LUp1H6W9JoCIlRmuOoaUFzbywEfPHzivCqeXyr+uAVFMyiKdRgCR6gsp1T0kkxsN4K1uc2pVqiVlptTVhHpMdclgApWNib7mxE2wHp8w5Ku6JWWtRNdtHp6VqU62qAya6RdWkyejREzFsY/krtFuNO2ZFS5HzDqHVGCsAwHTYG4HxD9hj7jenp5GmShq0lKHSRG0Wj4u2Ow/KfujvkN+/wCh+f1y9GrVdq1YsVDPUqXY1apEhFg/BNjUMfi7acfcnxZ6RoLUA0UKdR6QER6jkw53lgdJ8jQo98UaOVqOQgDsTst7i1xYY9twGsDIpPuBOkxfwdvrjXS8kC5w7jNWllUy+sU6frCv8OosQLbdhAse8HFZcpUq6lBJVnUyZF4gWmP028Yt0cjAEqQ0wAYk/JQZJ+mHLhfKFWtSRX/4VCSeoj1DY/Qd+3fE5yUekXx4722ZrxOsdK0uyEnzfYn9APpinVyToqswgONS+4kifzBGNqHLeRy9FkqOrqAAhKqL6W6jpXVrJtrPaOwsuZ3lzKZiiGy2ZvSUko+uGkEwo0KFPwixM38XWOZdBnjk3Zn3DazKWEkB10kCYNwwnyJUHBDNOBVItBC6vPwLBA9vniU8Iqu8LTOq50KsGwn4flF4wSyfC0rVgKhFKUUh3kCNAgGx+LYfPxhpNck/o/6E43Fr6r+wTXb1KeklpQyGCkyl9/YEyCexI7YZeROUKWaUyahYMfhq0VU7bK0ufcgR2wy8F5fyWQb1K1U1TBpwrgMpbuKeoNpgzqJ/wjfD1X47khQAFXLVtIDIrVFlSCYIUyFa4iAN9hGJynqkNixuL2J/EOUaWUXXFdagYP6atTMQW0mWeZInpUbb4W6vMtbMsSTVGgwpqSHUR/MqHYgbiLSfOHVeekRny2VpViFmGpVMqgv4J3HkxuPbArOc2+lLVaVSvvpFXNpUCyfCdMi25J/QYTivBRt9tgbiJfMppLirAEhXTVAvs2k6ibmFvc98AaWTmroI0wygLpMgnsDc/vhk4uHq1UJywU1ERgPUbYCzH00gmxsx9sU2481NSqoaYEg6dU/PWQDPsSMW/CiEpJu2TV6D09GiutMrJdgpQoV02OqNTE9/Ee2Leb5or5qgadOrrhSWdqagkLZjMagItsDv8sB6mXbMUm00VNiwOoyQty0Wkb382GB3DctXV5p9PSdW46YvIPY3EnC8fIOft0FnzPpuXYalBXVphSWEQdWj4j19rzPfHtzTqBVpo6ltgLliSYKx4Ii0XGKuV5azDVkVUqM7CdNvqJmBFjtYEGe+GHifDhk2p0cufUzcj1qqiVpD+RSdmMyxjaZicHilsaOukB85wn7OhoIQ9eoyO/SekAfBO06mLMf7K+CcRNwM2yuXWXqMEq1mDBpY/CikAikNySJeDsLYLtklYrl2Kq7jVWNzoSAwpyST6jWYm0AgHdsdnMhpI1UyqHS2hSJHwz8PxCxEiZOwjAcwOD7AvEuILRGYyq6jRQj0G1CxQ2Jvs/VMexjfAPKVCaRUx0tIEXvvF/lAvecMmVzNHUXenqAmF9O533LP+KDYgHbE+V5bo180tOiVSkwDtALNAMmGYFQNhbzB74a70ScXYZ5f4S7aK1SaaBkgCGV0UEHUEOpYMddRlUdWHvL8LqvT9OqlMKgUU9DMQAd9errtAPgaok74zDhvMjZKu6r6xou3xW1G56hUJkqfB7kkFbjDvk+Z0FA1GV2ANNemqdQBPxdMELaDYXkSZnE3FIvF+AtnuVqjU9KudCrC+mVk2HTDWIldywN7+1HJ8u1KYSlWSjVpqxCtVBLMLn40TRT6tpNwBMHA6j/FejRUJVyPEAuow5XXJvMN6hm87HDXk+d6DprFPMKGAgPRcFiZhVUiSbRMaZI6sMoR7ugP2AWc5NEy+VV9yYzNXUPBBYFWgidM99j3zHmLh1IViURhBMlq6M/gBlJVtlNipI841J+dKlesKVLLZhEEFnZqKwDvILOV3GwDWIHsVzdPJ5pStRsu0aVqa4LRYxqlWx0WrpMZx9OzAaPCKTVQBUG0m6m4GqAVJ+UmNrTi1w/lI1mqN0MpBlla4uDr0nqHkwD+LGwf/CPC2boXLBhcFam3eyipv32jFGjwjJ0G6VpuSRHpgyRNulyFBHmf3jDSyULHE2IFDlRhQ6A1UmppEIrssAENqbSyL/aBAti1xHmfPemFbMktSYNpbSrzECG03N+5JiO2+j5hCBNVMzpnpLV1k+wV9I+lzvY4r18tUXqThy1Y6g9b0ywHgFRI8jvvY4nyt7/s5YuPQvcp8VTNpVpuan2umiVEFVibK6FZhgmksKa6VCz4mDibinNlHL1q1REpUazdFNXoAMjmDUaq4HqFpLhVUgEDVMMGBOtl6T1GoPkFZ8wkVzRsKaal0Bm1gBtXWSm2mRqwfzvDKuXXTRovmqZgQaqipTF/gd1khZMS8ibYddekbjRjlThPDWJZ0zDMTLN6yXJ3PVqa5vck+Sd8djUxwQG5HEpO/wB9Q/o8Y7CVP/d+wK+v8GOcNqUjUD1guhQXZlnU8RFNSbyTYmwAnFXieZNZ3rGmFkqWKpbuBMQJNhNpOKGRylUEeoV0H+cHSR7aQTPggYJUcqglQ1QWY9UmRaFECCARImD7Ys/oSk2lbIcpmWpNqQlSQRbc/p+2CB4pXuXqVlOk2uoP7W/0xXocRNMaaSBI3rVBc/3VJMf18Y+p9mM1qlSrUYWNzfwdUWv2BwrpdobHKTXdFVc4wbVpAYmdREn9TE4nPEKjqxd3MNEho3AtawFtvfDFwmhUrBjTylRlaAIVaYF/5yASOxhSMS5h6dImn61Cm2oAqlBqh1ARANUxMWsowLXsO7XTF/g9Sq1VAC7KDF9Vgd5ItB3viXM8AifVamASdm1sfAiPfVE/XBHP5tdCrqfMX/HUlQbXC0tK7xuxj2xC9d/RDhNDux1WKRCgeZ0kyRJwf8ID62zzluXTXXWz01ghZrFwYt1aUVy1oWSb+TGGbJfw6pkuWNepoX4gEpqXMQFWVdhffWNvyW+EpmKdNhUfUkAHUCQFmbsYG8Eb3J84+5zjNUBfRZKaKpCqGMgd2+KNcD+1Fx5keq6G9NWEMxwQZcMqemKqVSC8BpBVSIpqYlWG8sQGBnc4ALmsxUqoo0ZqoQAGWJEXPUvTpAEFmA7374+8I4kabn16zksIEFSY3MEwRYDf2wwZLiGuonpZdlBRqlENZXgHSC4YmDe0xtIw0U09iNpqiY8xv6VIlhlwacKXjq7KxK6pW7aZCg3PbAPN8EzLDoXXSU6rMrntLEJuTvEfnvghX47/AMp2r01dtTFaKM+vS23qt8K2AOg/LbADiPGdcvR1KxIGpqrGqG8FmsVHYqNt4w1CtBOiTSfTQrgdHU1RGpyTcomu5tc2Fr9hj7xDiNWurUuinAJK04VXt+JidTfNiZ3gYjHEcymU1Va5rMX0pT6HkQJYmTtMfUbYFPxmmxj00pNMEGWn6GT/AOoDA4nR9PRoPL/NTLQZkaqUptTRxb1u3WFC/C0oCFOowxF5BkyfNCKjf8OKRkhTRbWHXUDJS7oJAaQGBk4V+EikCQrLJEEyile4ZCKm69obud8TcIzFapXAHqkAEr6cagCTLTpKiTeAIJJuDujS6HWRRHDJFVpK1GmKp9SaztXotpJJ1EkjSrWHTAIB2JEYjXPCuwp7hSSzIhggGSyGCTFheBfArL8HybVD11Fq0iNdGmBJPuK33YLbXkbEHBlszmashcp6dOncmrWFUiCbEI2rVtYEwBYWGElAoppk1bh2UdlKKxZt2X0ix3H/ACy8mIF43/LAXP5WplErpQoOHrAw5KAqkfDpDyD3geQewwbXhr1aa+plqdGDTdKuVKsrywMFW0vIKgnUCIOxMjHvinAC2tEyzVFqsXZq3qPpMXgujFQ07LcGe2OpoOmjNsrmUZ0BVmfbTT0OTHjrFgLT5Hthw4Zm/s9JqD0q9NmY1UrD0zpWAHLFXMD2veN4gUOJ8q5Ogv3zsjwR92xJM7yQqyfYja2AuZ4hll9M0mzlVkGlQ1RdOnspJExb4SpnFeNoinQ7nP5KqipmR6jhf+ZTo2eAdgFse0wBO0Tj7T5KyVVVV8vWFKztVcJRQAg2afiNgLKTfffCXQ55zSKCno09LGDoLNtBBYkiYjYDYYv0qmYqpDpUqW1Kz6wVgSdMtp7E294jE3HjsopLpD3S4RkEYCnlKVWoAhJtCALCs2oBoIEDShBttc4lz3AqmYQ+nmKaJJXRSpIgEE2LOKhmb2Xv2xm/DOLZmjWc1qzL6pUVHkEmAQpZuqANjaTAncnBjiXEszlXDVFQiqOhwqutSwM6hpggydIuAe8A4XsKnx+g18P5AV1Q1cxXqyilpeQGi4BEAp4XTIsZ7YLtwajSb7stS6Y0UdC6vcjTJja7GL28oX/xnmVD0lq07dQPpspILGwdXgbQDFx4OCmQ/iQX1CqEVY3YOdJAvLAQ1r/Cn1weMV0th5yfbDYrU0dkV3psFhdRUCYsobpu/bUYkG+PWZ4c2aqIarVDoE+mNdJTtc6gSxG40kX3nFLLca1DpekwjUlP1lUkGOpipd2Ugk7HbtgxkcxXqKsVaK6SQ4pk6doABqKWlbG6qD7YC9mF+5Vz/DszTo1hk6aioykhqlVidbSJb1FKMANO/YROKmTHoUNGarq+ZU61qPUcgkyUJLMtMmDamtrWBxe4vxYODTGc9M6jBohSFAG1Sq9NlQ94ADXtOBOmhQp16mZzVHNU4106LPq0aFmUZizmqSCS4gTsBFntLQFfsQZjjuaR2QZhIUlROX1Gxi7ahJ94E47GKZjmWuzsy1agBJIBaSATaT3PvjsH5cvcPzof7V+hVq52ozEyTpAue3sIsB3+mI6KlyD1sQdi0CPpH5+MdjsX+hkfdl7SmoEkObQx2HgAd9tzGLdNnkdCGDuVBA+hFiRbHY7CtWgp8Xov1OZMwyaBWZekDSvgXFhf/ffsGObipKy7zcFAT9Lb/I+cdjsckkc229hxeJV1QhVai15ZlgEeJNwfcWxPlaRWkMxXqsqEiOos1Q7womCB5iNybY7HYC2dRTTO1s1UinS6QLIsm07sYJZj5/YbkcjkqGVluIBQRGlPUlj86ab9tzGOx2GoYm4hzLk0H/BZRGcQwf0DAEeelifYR3xR5c4u7ZgJXdwpdnRtAUU6huSV7LMg3Au07yOx2ADyE+IZ1Mt9xVooyoq0wG1DpBnUrjpIYsT2vYm2F/M5VHBqUqZcMbqGMDeOlUjcfp9cdjscgN0W6PAmADVKlOgLEJUqS0TfoQaoiTsMX24Zldi7VjJOmlTCj5mpUn9F+mOx2BYaKgpIqxl6FJGYyalUtViP7LDQJ2+Ai/1x5+xvOl3WnmNUrUpsVWrqPw9BCLvYrAsAcdjsC90NXkJ5M16o0nMgV6YYoaqEMsTtUIIZIuVM/pOC1DmBVXRncuVfdqmXrdLAAQxAaVsdmB9iMdjsK9nRbDPChlwr1MrWqJWEkJqDa1ksAKbMVZDOymZuLxgbUyq52rFajWpVHkBtLtSYgGI6pQkAGDABEb47HYje6ND0gcOTq1JvuqlFyoJem7nsP7TyZ2DW3E98UM7kFphTXoU11TAJCNqHhqf3fcXZFN9u+Ox2KRk2SmqYNZA1U01KrPaowJIib9UGN5A2GDNHjOYVwI1A2G+0xA0uAdwLW37Y7HYaQUSUuN1FimKNLTuZZgZO5Icn5eYGLa5IDqNNihgmktT1KZYmfhDWP9pSI89sfcdibGIq3D0MwlRWkSpcERJuDp2uAJ8TJMYH8TrvSDaDVptpAk6iSf5rkgbRtPyx2Ow0SYsVcyS4L1Kjhdg/ULD20kR2xUq8bXV0+ou10qASB2h1JPyLHxj5jsVSQLroaeU+J0QWalnOIZdpLFNGqkTAuUospgAfWO0YaeZ+ZqjZTSuZpZlRTLM9WmEZ5WAAhAGxB77g3x2OwjW6G5aMeFHHY7HYoQ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4" name="Picture 6" descr="http://www.surau-alukhwah.com/wp-content/uploads/2011/02/berdakwah-02_3613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495800" cy="48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24400" y="609600"/>
            <a:ext cx="44196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Kita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bersyukur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penyebaran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Islam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rantau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ini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oleh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para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sahabat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‘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tabi’in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’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pewaris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Nabi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sp>
        <p:nvSpPr>
          <p:cNvPr id="78852" name="AutoShape 4" descr="data:image/jpg;base64,/9j/4AAQSkZJRgABAQAAAQABAAD/2wCEAAkGBhQSERUTExQVFRUWGBoZGBgYGB4dIBwgHxwcICAgHh0dHycfIRwjIBsaIC8gIygpLS0tHR8xNTAqNSYrLCkBCQoKDgwOGg8PGiwkHyQsLSwsNCosLCwsLywsLCwsLCwsLCwsLCwsLCwsLCwsKSwsLCwsLCwsLCwsLCwsLCwsLP/AABEIALgBEgMBIgACEQEDEQH/xAAcAAACAwEBAQEAAAAAAAAAAAAFBgMEBwACAQj/xABEEAACAQIEBQIDBgMGBAQHAAABAhEDIQAEEjEFBiJBURNhMnGBFCNCkaGxB1LBYnKC0eHwJDOS8RVjotIWQ1Nzs8Li/8QAGQEAAwEBAQAAAAAAAAAAAAAAAQIDBAAF/8QALxEAAgICAgECBAYBBQEAAAAAAAECEQMhEjFBIlEEE2HwMoGRobHBcTNS0eHxI//aAAwDAQACEQMRAD8AT+AZ6lSFVK9BKq2Ri0Eg3UQRBEAvJ2sDMxP3O8WZanpkhHpgUmCWWqBHV0krrIAJIEbnzhr5TyOUfLO5o0qpVmZwDNWAS23RsP5ZkC0R09m+VFzmYcU9JWpTWohqqUZSrOrKWi51MktF9Szjz4u20r+/Yj2I3E62oByFAcEgJEXixjuBFje14JwNpwRFp+cfXBbiPLlSjUq0mj7uA4sI2O09iY1XBPzBJTgWaOVRtEI0FzVUKxYaSQJmyjvtubE46UlBaAqF3J0yWVJPUyyD47bfPBDmFxUqBwRJRdEDcrI//WPpbD5xPi/r08tSq1lk1tVXQAZRFLBgwTZTICgmCT8hnGYpKpZQwqCnUZVYbEHZpWQdgYB7m+Kq2h30V1eHhpKtBYahcd79ib3nttivoiwEzO4n8sTrl2Z9NMF2O2kGfoBe3y849ZVny9T7xCCyOIYCCDIvINjBW0HsCN8OheyKmSemZHvP5x+eCOVpKFAdgysHYAROzQNQlgZGzDwYgziiM3qrazTEEkACwmDpMkXg6SRF/aZwRyHC/tGlaRUVNZUBnVQVgsSCbLpgzqJmVgTbBkdQTpcu5ipSpulElNTBasTAWAQ59osYAmdiDjuB5Y66ju0GiYAmZPdh5AWCCPM+Bhp5S4fmsm9SjW1KhUVdAh0YFZbYGKkAGJBtsbQHfhyhmrCWBPwHT1WN5kbEzBmdu8Yxzn3E6WtFw8Op6/WVmkkShEQunbaZsTYn4e3ermRVqEsCbmFJsxFja+2x1f7E1OsLtqk6gCSD+V5AW+3eTjymTq1C7kFhTgFgQVBY2AJIv8pgDE7tkH2feHUKrVQo0sywSRMgFhMsom0av9Tj1xXMPSZlPpliSzaL3N5k2iDsJBE4u8FzAoIMwlYBrq1OGkQTs20bWFxNrDAytxNSaxqSo0hRTaeruNoYMC2oE2+e2DHjdPtdjJLo+5HLVK1RypPQp1N2UGwB2hWYgSPe1sM/KfLFWtWY1g6KiyAXBFztuTBkn/viny7xynl0qaFAetUlp1aBBJVQpvAuJm/mMM3AM6JhEI1AFl1kwtyLkkf1xSeSKjodJNopPwKnSrGAo0dUkwDpEwZkARaSPnj3S4uMup0imGbWweWaRul4E+2+52i1mtVWpUqAgwZH9MD+P8Cy6UCUYaiw0yxLEdySTvANyL2m+0sWRuLiCSroE8W5jfMU0SVaDqaQBJuLz7QPO++LP/iISii1QxAiW2DSO077jf6zMYGUsuFDIJNS3xGIgSIsWLGIjb54qZzOrTXSjEvcGYkTYibW+YEe/bpW2SVp2VuP5n1G1ai0gb/3mj8gI7YuUqBOUfSRLmmBeLlrTb2P+xgVmrW1aoiI23PntfDPwWkTk6mhQWYhACuvq7AC/UTpAMCJMY0N6N0v9P8AIg4Vx6rQ1L6unZtRssncgtNrvcfFeAZnE9R2qeu5QV9wT3tYmLmbiB8vAxQzvAqsepVLFqi3U6TUEGQAC0MsFJ0x1MADMwcqUauUlqg0l1VV0sfoSWaTb4h3iJGET8+DGo+5n/FeGNRqMHMEC4FwG7rvurSCR4HmMR8PrNqJHVaLnxB89ht8vbBfmlFqMdCRETpt23K3uYAkWhdzgDQpsIgiCYJ8TYT7YrGSlEdpeCznOMP6awZC9UeJA2vKxM/M+0YvJzKYnVpJBvcSCx2iBp3G1o+gD1+EgOw9RBIGmLAyJuCRpBtc+Z2GPn2OV0EgsgJCzvq02WBczcDvJM3u/GMkdxTQUy/GGAKhi3SukFZEKCBNp7qAPncd62a4y121inoUhFkk+xU3IJO5/U4pVqVWkdLqyWtIItvaY9sVs7UJGo+9h3Ed/mMJw3fuLxp7IRnGYBDcdoE/naSRsBtgnwliKTP6kFCIXUoaZUKwBDEhQJMbEpe+BvDKTM+lFLE/DEA+3yP1wY+ys7FahjuTIk2i737GNjEdrnCZUktnSj4PK5isLCpWgWEUGIj2MY7BKhRq6Vh8xEDaoANuw17Y7EfnQ+//AAX8vv8AQJ8O5hZGqpUp09D/AArRVBp/CzIKqsSCpaxYfF7wY0486V/UoF3166KrUlifVA/DcfgAi4lRbbFzlng1LNZZ1Zqau59RRqB1whny2sE7SLHuTe8nL9f7LKa4QitTBUWYCU0uQFUHvE6pIMyNOtQfkr5KHEOHK1B0dqnrRTEq1LqJAJ9RSVdtFxqaZ3nbCDmaNRFbQH0GDJUKSLEW33HbwJ3xpGV4zl62Tc6vTaGJSo5OosZYCqBrkQZBmQTMyAF3OZ16uXoUKz0VQLKEvLXn4wGaDIXsu09hDVHoKqxe4UzvTqKq9So0G89RRSDJiAJvbdpxXfhdVKcvSdesXZTBhTt++D1DL6KjKo0k1KagXIPxsR1XghQIN8HOIcAzGYyarQYVEFRAEZlkAKQIJEkD1NJOrxYRgcqdD22JmVAQp8OoGWJYbESIvvuDaxjzgpzBnfXRKj1CzFiQulBpBlzGkzBkmJkYDVuGVUdkdNLKW1Kd10gXO+0/viBGYgyAQCN+09/Y2uffvjqvdk+LbsKcJ4f6gFOz6mOlSBpJC6V03F5K/lfvM3L2TqUMyDUolgpgr1FR+EsdDLsCYYNE+dsRcMzEOoAJMzqpzItvAvIMG0+2CIzvoVtWXazgM7dSQYkyXtEyOoC4mB3D5Ux02NVXnatTIQF1XSsBjaII6iepiRBOo+btaamV4aGSo9dhTZSGpjpS8qGEW9z2m1xMDxxLhrvlaVQ6zUXUKqaAAihvAO0sTYHffeRdWY1Agq06lLRBJgBQ0sfwndpje2MjjXkD0evtZR+qmIeBJUkgqfEgzp7T+1vnHKOmopEpYReZN5YRsCRf5flQylcklSTE9YB8bd+/t4wUGVp1e9lB1Fib6QfGxIH5n3wGmmiTR3CGo1NGsi5uWYKINiJIaLkXtYH6Q57PUzUMl1jqXXOwACjbeIufbbFzIcHFSiqSWVb6VEEWgydO2q9iZAHfDRyzwHKvqFamLP1qzEHVpkGRAKFRIn+0NyJtCD7YVV0gfy5wVc11NqAEnoWDKxE9gDbtMyL74YabCmAUtI02kmBG5YAncgWG2IOIfYcsgOXasWgiBOm+8MQAGXtpNvygLleaabOKel0kwNTaurybCCfr+2M+WK6iwN1oa1ZVoN/MSf3wlcYzv2jMMqbAsoMmIuSbDyT38e+CxzB1x/awrmu+WqtDlJLNaATJIAMgm8dwR+c4lhXKxZy5aL1bIqjxSl3CkuWOjSRcmS17e9/fA7PIKYBWTU0ybWMrcTMGBsO0+cEOGcOrZiqWJnpLdUkkm03W0z+hvi/T5LzVekdKl3WChLqO7TvUEAsJmJ+RAxrUJNqjoptiwSSoZoMx/wBo9oAj2w/cm5RXpgFwgNWJmCZBgC8apv8AT8kh8m1JzSqLpdDDKDIBnYGSLThjr5oUcor6tBNQC39194Ewb7bWPa9JOjdLUB0znDKbazSqwkLRLCOgyoIBItqsDAsTOFbnLhojUWqAkW9QhjAMhlggF1iNLX6hv3rcF4zqq1KjsENQq1NS4Mff9SneDBLWgsF8WFjnTOt61TWDUSnUFM3sB6QdugH4lBYhpHsQZOBXKPp0ZnTWgDllplWWoSqd2hvwmDcTLKItYHzewHjrhulI0gTIABeGYKSPN/OxPthjzXE1ohacJU6erUJBIIkRF+rUsz7T0zhYzssZYaSbDxHi8zcb4aGNx0BexwpqC2pFYIrAQYk/hJI8AEm/b82vlzNUeHU0qtTapmHTULD7pGDaSsn4yCGvsDbvhRy9IhVZ2hGNyoOwPad5ufpvfBtqKtLKSZkGTPsNrbRgqSjs1fDYecn9ByyHNNPPUzSq/egg6qVTf5qdwR/MpkYSk/hpXzFeslARSp1jTFRoAsTMC2orYdIIn5Y9ZHhNZ61I0A33dQVGdbCmq9ydgLd9777YNca57rZfMIKDioq01RleG946YhhaYiDYzEmyfPZ2aKg+LJeI8tU+H5QMtClXqNTGmqxDNLBjKUoAWLkv1QALmBCNxfNKSYMtaLAG9zJjaLWJuSZvgllMwFp+s+Ziq5bTFNmqKVhSgbUqqGD7g2C9iAMdy5wgVqhevUC06ejUXJuI6UEbSFiewBNzbAceTtkW34B9LhGbKiKLkQL6an9DGOxp+S5w4dTppTarTLIqqxAqkEgAEgldpGOx3y4fQXh92ZfytSWnUmpUZNDT924RgBBu5tBUlRB1FiI74PZbnSqnq06Xq00IcBapLCFAnUxhtc2MEAE7GcKfDqIAKkOdREq50qQAYM9yDA/Pzaxnq2qmVLGQxJOoER+ERMT7i+ElOtIEpLpElTPj0wiuVlm2mNLEmG2O5ItMgjF/hPCfWpDS1FgTDMzXQwSSALnpAAG4MQIkhUTadQ8WmfrHb69jgrT4LmKdGjmqcMtUuun8QKgEgjyVhhBmIOF4tdASa2Hstwllo1zeuKVZUmWGvsqrHUWfV02uL27muHZdDQOW+CpI6dDN6TN0tSY6BJIAICMWBBkRJxT5d4q1JUZ6etTUaq6sSCGBKr1bhgFO/wCWGXI6K0OqekGZzqpEl3AqaotM1AzU+lwoWWhoOI5ZKWvJXnF+kq8J5OTMV0qGrRYqjU6hy8AamWFYpGpW0zqDQSdogYX+bOQ6uXbUHnVCiVhQsnpWSzGABckbiDhk4rmK9B3qetSNS06XcGpcgKxICqyxqXUYNukyIlHEUehpzBaoomLqAY1AEBSHAPVIJtEibSYzp00dehJHLdSggqIgd3hEChX1MYJJDCR3I07FSLXxRyfD31u7spZBTYo3/wAwkiadjvBIbvaIO4aftyU3WlGmmYKmT0t9bj3B+e+IaNKmrlqgZjELeNr3M2FwDF4j615C8nZNxrjlJ6EUkelXLg1VY6SCReAACw6ZHi9hthVzOXaJUE6WUERbqFiPM/1GC/EuIetU6YGgAAzO3k/igDe0+BeaWdzb0qYlCoaQxWxYNtJIIF5vAkEgYjvsV7lYCoNEk7DeLG4Ei/cYvpmXbaNiYkCBaYHsCfpjzSyVRysm+w1Cd7sOoX0yflIwd4LxChkG1U6QzNadIZhqRTBuYMfQG3cmBinG1Y13oucC4FXqwaVKpBRdVQsFWfCsYBiZiZwVqcvVMshFapSqMCWj1Cx95EbbW1SfB7LnMXPeczLhajKhpt0hOmJgGb3Edj5x4GdZqWot6gcQCXIKsHIe3iFudusfTPlVrXX399ivyxjytWGT1KTksOj4yrDfpIm30ntIxHmuEpVLZhUcMKivY9MTsJuY29vOFOlSaq4VnZRvZTb5XiPlt+uDFPiL0bIxZEuxLSW8nUAP8JImPoBD8K2KkFkzaB2ZmAggx5t/ocT8BoURU1klmhmCsoDQNjqXT0i5IgWEzAMBM7xVawppTCKxYQxUfhXpW893AiYIAm21HhnE3puHEmrOtix2AO+/tEbC+821fD4klvs5xcWNPFc7U1zmPXAWodDEgTczBADFbAxqI+H3x5yvBWKV6iVKpcA1FdajAmBKiGaNibk+RPmvzapLU6nUKVSmGUMI0ssow8X0Bp9/lgtynxIplarOrkBTfT4Vz8zYTIHY471qfbH+W27SE/h1Vqzq1Ri9RwHZibkx+5/1we5rpaMnRGksGqMSRfTCNe3uY+hwF5ZP31OD2A3g/D/UYaOcaL6MrSUswc1SIMXGgrc7HYT7ntOKN9s1TXoFXMZcUlVZ13HSbqDFpvPSBqLCfA+KTLm+NpTPUdTlRM9WozqEgkwSOk+FaDuRghWyjqV9dZYGSysFtEQFG2nSL+APY4WOL5FNWorpBZlJQki2k2mZN/284TE9mNRo7KcSVWZnQMyhmTUSd9XggGCzP7n9fjZhyVIbbY+AI37EzfvNsX+B8lNWT12qChRJADtMRIDEXkqB3NiSomTalxLL06TVAjerSElH3JEgAsF+GZaCZkEWuMaHTDwb2WuGZeoUMVEAIvrPSASeoiCFNjDWM/PBPh3CK9VvSQUmAUHUrXgkgSSYMReBPfCzl30N1NoE3hQYvB7xI+eNf5E4cq5Ra4DBswSUDnUUTYDUQCZgv9RG2CsSky2KcscrQX5W4MtBBSQ9iXb+Y+fPt7CcY5xvlWplK7Uq5RYBZXOqKg7FIBJM9jEdz51nLZ4hi6WBH/p2A/rgV/EGmKtFC8xTaZ3IBUzH5DF5yUVZ0tq2ZFmAAFAAtPYXk7m0+BedsGsjm2o5eor6DTaC2m56lhTqAsILqIuCX23EXEcpRVjqLqTdVAE7kdU2USIi0ftV4tnnYD71dOlTpBYo0qBA8BFKpE2HzIxPkpLQkV5Zbq84EsSKdFQSSBoNvbfHYXjkx2qKPaDb9Mdh/llfmSPmWNR6noqZOqJLED5n8u+0bYb+HtljZEVbaHzDZZ6iKbEkK9VgSdJglE7wpsBnlPMFTqnuGP8Avzgs/NeYWotWizU9HwgH5XP4SdjtvfGWcJWqJKKQQ5nyC0gpol2pMsn1KYRkeTKsi/DMAgW/ScEOWP4iDLEDMUQ6GqtQ6IBVlUpIQ9PwmDGkWHgz94ZzA+dWa8B6cmRTWCCZbTqk+psbXI+V1fPZaS2i6htWrUv1m0nfz+eOjfUjvws1PlvOcOqUEpZtwtQ6qjGYKhpaSewh5tItfCXn+e8vTY0qNJqlP+fVpYt7f2DsekFge1gF3moxUqBSLLTQ+YVFU+24gjC/RN8VjiT2wuCk7NXHMa52lTSnl2pVFQKWjWCFMg6gQQJ/CUIG4I716QqZQqtfLrVRtUzIYyAOmpBHTEhSN7/Lz/CnjYo1xq1dYiUEn6juJ7Y+8382NRr5hHTpLWQjSRKgiQD4NzF9zOIyhc9FJ4uKUkeOKNQqLqo1qgIZgquBJVSNPUABMdoxLneZSyJrAJUemDYGdjJgz2vuPrhZ4ZxMVaigoBOwUTv5kxh55r5BNLKDNF+6jQyqGvaxU3G1omMcouLpgeOXG/AvcHaUYjufG1v88UuIZ1xHVYm4iZj8jvgvy5TX01UgtUYmFHz3Nth3Jt/T1xvKUJVaakPINZzsAwlVQCRMFj74FrSM9eQLk2DUzNRgWJBASwBAJkzeWJ6R4Ji+JArgqZsSojaR8hYD6Y+VhpixAlgdxAAJ2+oF+5P1rZLMiQYJAsNQF+9zsNptHe++CxvyJ6OWRHLVAQYssEfOe+kHYRJ/eZaykQAWJqahEQA41G1vxSPkNsR5evTqsaT1AHc9LC4mIg7b7CDG23e/R4ewqBS0VAqiNJ1SsKIEbgMfe3vgcbTcgRt6ZYqZxvuUBW5ECdpkH4idoAggebk4oLl2pswcwSAxnY6j59icW+NZGlYotY1BZi4ChQO+kE2NgLjzfv8AaeZq+iSyhkdYZzMgK02bSdJJAgmJj5YyyXJpI5Jk/DckKtd0R6dP1KahmLemF6usLaN9MyNgYGxxar8G+zEQ+urLfeO8AiAOmLm/ZosAYg2X9JSqogABSCfoRN4OoTMxci3sXdqaPpo1FrBAIcow7nUBqmN99yPaMaJ2lopKEpSUI9uivzFnKrsdbHSFIRGnpEwSoA7kbCx38xf4DxeomUr1Lw1PQZlrmeqQSQiAknp8TE4qZX7zMMxEhY1En+0o2m+4H1ONYyOWWkafphQalJxJX+UqRP0dsFPlSR6Sx/Ji1e/+PJmvLaBszSsOxj5fLvAw1c4GogoMobSiNIQE/E6TCxeYiCfxdrHFziHBUp5ulVVVTWrBkUCCwIuOwJDj8sRc68SSlXpU6n/LaiQSNJN2NiDI0ghTHe++C9WZ8uogGlzXSpjRUQVXYlhaLAwBpX4TaSJM7+BglWzFCtSZQqUq7i7MupYIvIKggaANr2WO4wu57hmTkGmzKGU6gzagpAAEssC7AAgT8e0CcUckLaKVZaAOrWdTEGIkBllDY9xefecdp9Ix209F3iyhAw1kQIZVWEmW9xMydhbSYsLLjV1WBpJZz85HwgAbXgRvEWxdzOdqUl0tpYgFR0g+Jae5t3mMe+J8KZUDGojM2mVWxp2NtgJsZiw28YdRa3ICbuwRSoNVqU6SArrYIBJgS0D6yRc4/Q32ZaS06S/DSphR9AAP2xkv8MuDipnaMwdE1djskaYPnUV9t/njW808Fie1sa4NVZVbBT0woVR3N/pgRz7nDTyoiJaokE9oBbvbcDBNampwcL38UCClBLwS7GPYKL+NzfE8lOOxmtMyjjGaLVC7NM+5JEzafM/73xXTMEAMGjYL1XjuIWTFwb6e++KvFMwzuYEgSYF7dz/rj5lqaak1aoO+w7xYwbfTDKKoWtBj7XTNzpJ/x/8Aux2I14c0f9sfcPX1EIObOD08tmTSp1A40qd7gnsxgX72AFxbAylUEC1/Mn5/nghxut6lT1J1EhQ0mbwNrzG311bbYoCWHVMC/wAvkcZovlFHXaJKNXp03iSYGxI/SffF+hnHrFFddWoqgdvi3EXEE/4tQxBwai+s6VZjEwPiYeVESfoD8sE8tRZMyq1UdKiHWwbtpUk2HyHygjecB9hjfIq8TAepXJIjU6lTMgz42B/ywM4SoUsjwJIuRNv8iMGuDcPUlRUYsx2UDyd2J732At5x743yzVy9ZdQBRvhYCBHg+/zN8CTq02a/hscuXKtFXlbMtTzK6IlWkfT+mGb+LWYNWjSezdbyWRRUXwpYXKjUQJ8Dxhl5F5ApZpXqVlIVOlSLHVG4I/lsfn9cVuf+AnL6KdUGoHDBCGJFS6yIiVfedx8JmxxJZJayJFPiV8lfK73f6/f3sy/g3C2OmpFtXYibG8DGv0A2Z4XWSq1MLQYOgsGIBBB1M25GpRO+2M+4DweopFOToIsxEQYlhPttI3jBHN8YanT9IK4URJUWIVSBM+xMAjcz74DySeWn0aJ4sa+HUrp/z+wJy2ZUo5Cv6kqEK2vJ3sZtYRF/MkYLcHV/TWo6Oy+oeossSQJLD4iSNiYEDAahnS3pBfgSSTtpJ+ImDfxNiYAwQyWfrUgzoqQGulPqK3METIsO58z2t0nR4zPnFHpVTTlyACBED3loERGkCPEHFR6NKOjSI1AnVdt4JFwogbXPc4gzlZwFqMWUu5YGLWB2IgSCTttIxHSr97yZJJ2NpP774dRD4IM4AsELp+EgzM6bCDe0eLWHjDhleP8A2sUvtctVBFMsp0l0fYMdphtIO/mb4o8qcWShVlqZJbeGABHcMjqVI/IjscSc88QygenmMjpU1XX1aQAHplI2CsQA5vED4T5OHpvQYbasJcb5hRzSo5dyKSkFqZKkEybtpUEdLMLk+w74ELnwGJRelpFyVlbjcGCPbx5nHnlfhVI5vMCpHpkVIMTAOpgR5IEW82wNqZM06jqxJ0gxcwewgESLHY+RibilK4seeNquR1bNFqlypEnbYRb5j54jXiBGoLPRANzfc/lix9j1tCglpCrtBkARv5g/XAz4HDMDNQ3/ADg/O9/rh48ZFLXJSXgYuEH7iqXB1BqbDwdTH9In9MaryLxCpmVDVDLIW7bAgbfkMY6afp5Wqy1YJdCFI7BXsGvczaQNt74tcq5+orK3quNOprN2AH+eFULdo05MvFKMls1XhGdbNmsGBV6OZYgdwsaIP5KSfnhb/iisZsHUYGXVdNt5bt5g7ePO2LFIV1zRzWVIDsqM6zapqRWaZMTJ2t22OBnNiHPVvtBIoMFC1KNUEMukGGWAdSt9CLbiDhHpMnmi8iTxoV8znEpVatMgH05VCAouIksbEgjUIEG83NsQ5Q1GiAApJJa99hY7E7bYLZnl1mzeYaoBpZmZACBq1HUm4nYiVsZsYjAutnwpAMMUkKQQRA7Ai0X7SMXVeDFO7aQUoZSIaeobH3F7fX+uLg4SavqBTCM+oy6wCTsSxF7HYzY++AtHjq0x1KrsTOmTA7QYuPMe2C/GONVeIChTAChARpQaQxm8kDeAB/W+D9WLjhb26G3kfLZXK1vXrZmiKrBk0BlLMWI6gFJub2Ue9tsNHE83qYhe9/1I/phc4Ry/RpUlenSCPpBJiTPe5vgjl3Bq6rkCAB2ncn5zhuSpRia4w49l2jkWsSLYS/4sZgj0lH/0yT9Xb/240MZuV274zT+Lb/8AEot5Wgu399/9cc4qOwTkq0ZcKzU3YixgjvBmxBg3UibGx72xCrjpMdo29+57m+/iMdXuxN77zi1SyOkhiuoaVaO1/PePy3xW62QCtLigCgaewx2Ky5RIEmD4v/ljsG17HcSZyUWSgJWAJAKgnfpEguFg+RBkHEmd4NWDDLmkE0dcMUUuJVTedJ3E+L7RbQOHcl6qhbp1wWCgzIdh1QOoadMCx7ExJktxDlU11Q+muqmCrAtBuncx1dJCxAiAZsNPnqdaKLFEy+lUzVFauXrg6dGsI99MsOqmwBVWv8RscCOAZw02epJkI2mDBDEEA/Pqn6YdOI/w9zNtCzSKQdNTvJJPU2kdIH6i9pUuKcNXLv6ShxYSXsSYuY7D8x74rBphjHYX5NyYqPqaYU6j9L/lh/zzIxRzDrp0sp2IJt/iHb6jCBVzi0ciwWQ9QhZ9tz+gj64JcE4q32fWTqUKfHy79if6EbYzZrez2/hoK0voaNQ5sGWo/d019MSYNveY3i3eMBOKc2rxTI1CgipRIqrHddmH/SZPyxmme5mqVaTUiwCE2PsOxjzYz53kY88s8zNkayMoDgEeop2Kn4l/KcVjjyKPZnyZMMpul+b8uzU+U1y+Yy4ogMuYU6gSZ1eQvi0j9b4WuaMmmXfNKhCl1ZxL2gBWZQO91IAae/fa3WQZTNU6tFvuKhFWi39mbqfdTKn/AFwP/iBzJRqu/o0PTSb1XBNR7sRoVrKLtB3jcgWwmP1Wn2v3O+NxfhcOn+3uLvB8uraEfTTUwGadJ7Gd9M7wTEk3PcaMON0snRGim1XKVVOl2UEq1iQ2mW7FpaO0GxxkTH1Pwwo7f1Pk4buX6q1RTy7+owaoGdQxCkBWMvcdK9Ig9i17jFPJjePHGG/xEXC+Tmz9RnQNRoEi7DUZ7hR0zEkTsI3O2DfN/IaZShTKhlTUquzS5BKsNXb4jAKyADECGgMCc30qBFOiFZhbVfSvsAolj7KPyGCnGea8ocjWTM1SpZY0tHqauzJTkxDQb7RJGLemq8kniaVmH5bKlag0MlQkE3EiATGoHcEKD4gwe4xf4fw3Ua9AyfhhQDJIDQwjY3+V/GBVeppZvTbpvDFQCVuYIvvqvcj3wX5UrQjuCfiUR8zP+WFlKlyFx4+b4hrgXIlUnLkuyMzEAgSDeZPtpIv7nxi1zry5XpVDXqKoELTPpmQCtMBbmDJA2jbY2ODnJXHatPMmnWUegFT0zYFdSlvmQb39htODnNPEKea9fKDqdaYqiDDFx1BRaJ9P85jEktc5eTVmSd44+P6/6MhyrtKRuCpB9wZH+/bBDi3B0KhzdlQksu25Jkm09UW8C9sQZOkCdSgkKvb3Mb/Pvi9n80Gy7rpCNUWVAAsAQApPxXAY3J38G0qcXo81xkhNbMn0fT1HTqZyvaygD92/PF/hzwin/wAupP5H+mB1VSfkBA/6v9cE8tlj6SsNgtQH6q39BjY3opNt0zVuVc5GY0fhhI72XVTPsfhH6YGc2qf/ABQzZG9FPbTC2Hb8sUuW+J6cxTbxDfQvUn/8i4pc4Z0ni7EGwo6+8QMvqkT8sK0mykW6VOgFx3mR2bXTlRMFo3Pg2gbGB4A9wBP2omSYJm5AjcA/nOPvD6DVCos6h11ITawJkwCYgEW/XFc0yFMiLk7gbAGI83/pitUidbJFqqYBEHzPnvtsMMXDuKUqTKVe4mGm8kR7x+gMRtgIKIYK+oQbHpuseFsDA+mPeXy7OB1KF3vAtMSCwkjUT7zbCPjXYro2rh6mrlaRYwWUM0eDJHc7iMWctl9PSBYYROWs3m6FYUWb7okgAsXEhLemWJ6SRsDYDthyTizDSWQMCN1MEfQ/54XG12jQncaC2VeWjwRP7/tjNP4t1tWf+VJP1Zz/AFw7jjC0UqVqgbT0sAI7iIuY3IxlHOXHhm841YLoUqigap2AEm3e9u0i+KvegNaFtn7ySe9+37k3/wB9pjUBGqIk2XxYTe30+uPhtV8xfzadj88WM8+pjpQATYBLD5eBhvYnxJAPnjsQfa4to/Q47DBpBnhXMtZWD+o0qsL30j+UHeL9owXXnfNDSPWZRImYmRtMCbSRH0wNbgNOmP8AmyYA0kE3IBiYA2PjsceanCKikwj23DL/AJx/s4wJRZBW9WNQ/iRmAp1CnNTcaIiIAABJG39faEXmLPNms2zmJMDYD/Lzvi3UyTjqYOi3mRB2EQT2nHyhy7Qr1DFZqZPcqNIt85xWCpmrDyctlPmLKuiUo6qYHxqZWTFiRsYHfzj1QzYFAoARq0ySRt4GxxWrVquTqlCwMdxdGH17exx8q8ZVzPpqv/2+n9Lj8ow3G9M3KbjuLIKGRdtSopbSpdvZRcn5YhzeVZG0kCTBt7gEfuPri1Q446gpTJVSSbgEmV0kE/ykdtsMnK3HKNMrUzlL1QjE0wFnq0iCVMAgW/EBtIMCC5uLshDHyTJOD82Z7K5P06dE6NZZKz0yQhIjoZhpBtvfCjmabu5eo5ZiZPeSfJO+GjmXnivnGiq7CnMokBV/IE3+ZOFSvmuqMSX0NNpq2N3LeTo1qfpOrGoTClDcz2jYk7dsEMnxHIUiy/ZswdS6TUZ9JHeyAAdu5v7b4C8lV2TOZcrE+qkT/eGCXMmVelVdGRgRLFtJIIMkEEW0n+af2xOTd6GjjxR9UkdkuHvUy1V6J66cHSkpYkgwR1WBBuexve9rK1XRKel3DKBB1GI+RPyx85FclKzNEGmVI/vCB+sYi5mzBpUiFBlhpB8TbGd3JqJbI4xbf0QvZvNGu7yqtTB0BioF7CSwvA3O9oHfFjheTei1Sk66TCECD1ESCRO8/wCwNsGXpplcqpRoBRfiAIYtT1GQbTM+4jAjI8wvUzFNapE00IpWGobRqb4i0TEnpEAY1yj6Gjzcc/8A7IaqWeFDMIz06jf8KjaQCDKMybEd6ZJj3wCyWZrPm2q0NV2Ls0QRJJUsTaVsIHYd98M/NFH1Mvkcyam+vKkbTrVipmd1K/8Aq+c5xwvilYGV1tTF3UbWBY2M6GgE+DBIm4BhHlCimR8clv3ZuOV4lwqigp+nSdgBqIy/xHubrG89++KnOnMOXp5MenlkC1w6K+lAEKxBIGxvI+WM+XNA5Y10cDqAAIJnaYI2YeGA+e0m+K5GtVyOVFNajzUqs2gE9lUbeb4RZp3TWhsuPGoOUNsReI0C1WR3I2vtF/Pk4908yAtSmD7DuCQYP5yb++L9I6GYsmrTIZWER5B2g/F8owPzOXUEsoOk7DfSBJgkd583ODGVohkxx5qIxclUgzJqYAkMkwT+MbGNgCf0xR5gQJm6msdQyrifI9JkDb/SPEHB3gVJBSpOVMN6mppICTpg2+v5HHnmNaOZ1VxMtQamX7GXGgxAIuzTaI7iMBSt2JKPCVexnmR4no1KASrEGdmG8XHzPtfEdElqkgWJMKPEbAbmBAxePDmotIHUBEEdipmR3EXkfMdjijoLE9Mbki0C3bGtMkmntHqBpAm9xt2vANtx/vbF7J1wiAMpJWSp3AJIPgx/3necR/8Ah7VBbXYCTM3i/uZO35YnqcOenCEAahqA1T3IuASARBsYMRG+FbT7EDnKvFWOYpgssFlUg7n8IiBEgRv++NAcQoHz/f8A1xldamKJQqTrWGbwCCLebH/e2NMTPB0VogsqmCRbUJj54EaW0Uh7FXnutHCSQYJamh/6tX66cZRTDN1RIAkkDtYGfzF/cY1rmHJLW4dWBAJRWdfIan1Aj/DqHyJxkjUmMkDYLMkdxtsCSQQSt8VkgM9CqoaQW1SNhaB3jcnHjMOdZbvMmREEf2cRC0f07+cRZiqCTpEAm3yxyByvo9moPJx2K8/LHYNgNPqcLdKgFQuEY6WWozFgQd1YRYggmRAvMzixmuGIq63rFKRlkqVdYDaYkA6RuSYg3k2xV4hxp89V0cNyzAeoC1RwFUnSVErcCBJ6mM36ceq/InpE18/mqVVlEhC5N1/CE0gQPEqo2IgyMKjXZTvoUeO8T9RCaYcop0mpcK15UCQDO+8fLFLhRaowVTB8nFDivFQ9QqgASTAWYmSZAPzPYfLE3Cq+mT3xeSqJo+H72OvAjTp1FZqnVdCT7wRbwCAcdz9Qoj0Ep0qYaspUBVAZGXTGlhup1MNJnxMBAqzzApp+lWG1QEf4l3/MEflhe4lxFqpGok6RAnE8cG3d6LfEuNcfJoqckUKnCq+cQVVzGXID05lfiWSVI1CFLHfYCe+O5p5YWhk8rmaXwtTQVlmdLNqh/YMVdSNgUA74YuS+Zv8AxDIZqnb7aMq9N5MeugUhXP8A5iEwT3m+9lDjnGdFDKB1ZkWtcTC1KX3L6T501Vex21Hzh2raT9n/AEZoTajf+P7FbM58AhSDIIP9cRUk6zivXbVUYxH/APIA/YYIimsIwsTYjt8x/l7jDtKMR4Tc5Ww9y0Irq8x6cvNvwgm0kCbdyMNOZrGnRirOYyjHTqXpqUXMgggyaVSZBRpVvfCrwqpopV6n8qED5mw/XDHydx71FZiUkLoq0mQsHQAWqRf0+wqC9MsoINMwmTjyfL2NeTN8tqPafaPuXzuTpJTpZZqzM7dRq6QPCgRbcn8sM/NnJAFA1jUJ0qg0kAgiwIEmRqJklR27b4C8q8q0Xzy1DqVdTVEpA9gbDUeyyonufrg//EjmhRRNN2NMAI6oF/5jahqUkWhPyllk2wI1Ta7J/EzTaXgRM6KC5cIaWpxpC1C5KBVULOjVHqQoMgbA2GFDPZL0q2tWbUGmG3kQbx8wMXs1mAWoaSWMB9Oq0nqAuY1dj8owNzedlEO7GWb5nTb6QBjZjXopmFyXO1o0WlmxmeFVAPjy7pmqftpIDj/pJxnfGKJpZmvTFhrNv7JIdfpBX9MMX8Ms8xrrlyutawamQfDgqZmBEHacUeb+EV0zJLoZp0wtQxC9B9PVq2IYARiWJOD4v79jV8RKM4qS8/bKfBjDdQZqU9agkbg3ETf6Hbvsddr8FUcPUaadWlDMuoEGSVvqQyvSDYAyYJFiuM65KybGso7EFhAZm6RqA0qCTMC218aiecSy+mabPWJnQutVm8CGGxuuhtQJ72ERy5Up0zLGbScRBy2XKyaWsC5iV1CEPwkfEBBM6VtaL4p1OHlnLKzBon4VmwHcXncmCf3ONQzfDcsac0/TyxkdYKqw+FmDCAdQNwJg+wNu4PyUKDCvTakXYqJ9MCGO4K3NMX0lQwgAeILx7dDNtu7ETlnh1Yt6KsCgILSwA8QY1HSW030tB3AN8N+Vy1MMF1BTpXrhW7z8aqCZj+Vd57YIZfh9VTrbLAMyE6qVIKRGkQ1wxLMSY13gGfBXh7pUoUwjmaYUFWQ6lnTGoaZUE9WwsbQBYcWxrvbAHEuHZNSr1F0Lch6V95tqpzoaRe0SJEG6/Byhlajhgi1EuurSLg3MQYBFoIAghvwsFWXPV6dMmoDWFRlg1KbkrAloQSSVnx73Fp8ZfmVWpkDXmKSH4wStSeykgBSb97kAkm2ApPoSkLDcq5hZox6tNpn0YWVUEq+oiwn4ge4VbyMU81yuoNQLTqLVUawrlVWbWAMsQRsZO0HGm8H4nlKlIn1JVWWzWKMJKyFAiTPa9sEavDKTzLBh1agCCBe8qNoII8zvfBWOXaF4IwJ8pWJKimdSm4EyYJmxJ79v6XxpGTypTLhHA1qiBo21C3b8vphsPCqKq1Wmq33YDYJJAHggiL/vhS4jXOi/c399zjVit2LxotcFAbXTN1Y6SD4ZYP74Tf4k8D9KmaqQaZrFZWLASqgRYamSqST2C+MNfBqnU3kFceuaeX6uYppRyoQhPUd2qkhDLsQsLuw1Nv2+eGyUqA9owqrMsfFiRsPrtjzBImxgdsalX5NrIFetVoo1RhalTR+kQCQ+jcCCFEzB74Hcb4OxytZ6dXMaAurS1YERtpKBZIMEhumxEjzH58egpIzicfceJx2LUIbR9rp0URKjSyKrBKUoQQDKzFl8lhaD8mzvnXnB805RTNyrMpMOJGlVXtTEWG7EknsBa55ztOmzUqKupcy2thqCH4UYKIDfiPeDBnFflbhQpZWtxCousq3oZVP567izAd/TB1AeY8YhixqKstOrpHzkvl2n9vZcx1U8vTqPWtIDBY02n4XYCdpU9sAzl3ptpdShKq0HeGUMv5gg/XDbyhwmuuUzukrFZ1yZIJnUzqnxbafvfImL23j/AIjZJjn8zUQTRpNQo6hcA+gNIkW2Q/64dttsri00LXE89OXWlc/eapP90iB+eAsYKcSoFaase5t+X+/084GhZxTH+E7NbnsK8LzNWg1OtTJRiG0t5HUp9iCNSkfPB/juabNKqQoNCnSpLFtQADAny0krPy+vvgOVp5jhGaDWrZOolan7rVKIyn2lQfmfc4GV62mq38rBQf8AoX/Q/T2wj/H+T/lEJKoP/K/siz5pnL0qgMZhKjJUSI1IFGh/mIZG/wABO8n4MwG9ONgNogg2va0H/PwCbT0/UqChWdKXVK13UwQVsHKgtpIiGvHcbnFB+GvRqaKgGodwwZWHYqykhgfIMYaW40x8LfJDBXon7A5FtRn/AKWp/wDuF/fE3J3CzVqB1mdvAm4Mz4EmZ2YjBzg3CVz3Dmy9F1XN0zU0U3OkVEqaSQCbaui39NwP4VUrJRbKpRqjMECkZBBRy0mRG2lTfsCO04zV6KXlmvLvJyfhBDg/MA+0iqp9KvTLIKbkS9NTsvYvOolO/wCEkxjuPoucDukEkTpp1QDEAWR5kGxhSCe4wWr5z0g+Xq09NUprFakWp/g6FbUbsRY7dpnsA4Vm4Y1PuWanpca1Vvc9TdOrTMgknwJwEl2jPalqSL/AOTkMtmEZUpgOVJWQIgHULwRaLXtvi/k/4YUM5UJRTTSdTGmywwfURAk6QJBWAQRYi04s5DmhM2vpNlxTpySvpmmsjSZUu7AgXsdze2DNRSMu2mnVoU1I1BXpBdJLSwJabqQNt5N7nA9SYqgi1wDgeWy2mllkipSUH1WCGoockEmVVim0xGxAjvLV5U9TWzVQ2oBm3gvC2C3CiVkMCTLNuRZXz3MCUwFFV/UAVtS6B0lwSJpu8zE2jeYvjs5zCajn0dRVtm1ODN4UnWZ7QWEdiO+At9/yNRYocqU6VR8y1arQDMGdenTrB1AMdx2YDpjp3tj3l+M0UAzEUVrKSBVJBJJ7gFbMQT1NuLTcwrjmBkZlNaQ4BYgnpOu0zt3+hjYxi3Sp5jNekNVF6SMVp/8AEbaCRI2jpUfSDbuVAS61Q45HngesKWbpVMvUiwdV9NtzvJHj4WIBIE4lTm3h9DNMVo16Vaq8VCKbANEyW/CR1E9Mk6gwkGcJuf4zUp5dBB9HX0ux9Y0yNStClVOksQQdZF4G8YXuJZ5lqBw1MKf+WUV9IGoHSsElRIuFKmSwMYtG0M5pm1ZznfLoVZ/UCkGD6NS59jpjYf64gzfOyvT1ZenVeP7VJB23NRp79gcZzwvl+i9RGrVKr1XKEVKxqOo3LKpIujrAIZD4kgkYI8J/h1Ty1UMuYt0lqa6iCrXN9Mi0HUqraZETgPL2rOVX0GsrzZVNUrmKGYKob6aqkT2BgU0vIgXnt3xIjJUOmutR6juJU+n0KDEMoedGqJF7x3AGPXMmRLUtb0gqoNKPqqM4WQdXqfFTPaCROokmwGBnCuKUFaouXQLVVNVOKWp2gAFlDFZZQSfPU5A7EXTpjU2rrQXztfKZcemoirBZ6lIO5ozYLKBiL/haRO4OA1fnqhGinUKOdWpkpMLndtJg6rD2Bkz2CzlKrdWlart1NVaiupnkHUKlSNZuBK69o7jFLi3FloKlCjpCWZqQ+8SYBGlw7Ak9+o97zIwXHloDpIfclzbTBbXmDVhRqDB2HygqGW4Ekki95wA4txumyqNQ3JsCQfEfr3whPx/1tSPqHqGIBtAgqLydwRuO1zibgvHxSBU6qisREmdJ7yIBM/r8xi+NOPZKTs0Pl7MgliDvpG/cz+/7/MY0Chw8MokAMyqSdrhRHeT+wk4yPhXFssayaamnWQrIfxSbgQZm9u+NVSi1JiGzFVAlzq0stRTYRIkPNiBO9hcQM0U9dnQ2LWc4LUp1H6W9JoCIlRmuOoaUFzbywEfPHzivCqeXyr+uAVFMyiKdRgCR6gsp1T0kkxsN4K1uc2pVqiVlptTVhHpMdclgApWNib7mxE2wHp8w5Ku6JWWtRNdtHp6VqU62qAya6RdWkyejREzFsY/krtFuNO2ZFS5HzDqHVGCsAwHTYG4HxD9hj7jenp5GmShq0lKHSRG0Wj4u2Ow/KfujvkN+/wCh+f1y9GrVdq1YsVDPUqXY1apEhFg/BNjUMfi7acfcnxZ6RoLUA0UKdR6QER6jkw53lgdJ8jQo98UaOVqOQgDsTst7i1xYY9twGsDIpPuBOkxfwdvrjXS8kC5w7jNWllUy+sU6frCv8OosQLbdhAse8HFZcpUq6lBJVnUyZF4gWmP028Yt0cjAEqQ0wAYk/JQZJ+mHLhfKFWtSRX/4VCSeoj1DY/Qd+3fE5yUekXx4722ZrxOsdK0uyEnzfYn9APpinVyToqswgONS+4kifzBGNqHLeRy9FkqOrqAAhKqL6W6jpXVrJtrPaOwsuZ3lzKZiiGy2ZvSUko+uGkEwo0KFPwixM38XWOZdBnjk3Zn3DazKWEkB10kCYNwwnyJUHBDNOBVItBC6vPwLBA9vniU8Iqu8LTOq50KsGwn4flF4wSyfC0rVgKhFKUUh3kCNAgGx+LYfPxhpNck/o/6E43Fr6r+wTXb1KeklpQyGCkyl9/YEyCexI7YZeROUKWaUyahYMfhq0VU7bK0ufcgR2wy8F5fyWQb1K1U1TBpwrgMpbuKeoNpgzqJ/wjfD1X47khQAFXLVtIDIrVFlSCYIUyFa4iAN9hGJynqkNixuL2J/EOUaWUXXFdagYP6atTMQW0mWeZInpUbb4W6vMtbMsSTVGgwpqSHUR/MqHYgbiLSfOHVeekRny2VpViFmGpVMqgv4J3HkxuPbArOc2+lLVaVSvvpFXNpUCyfCdMi25J/QYTivBRt9tgbiJfMppLirAEhXTVAvs2k6ibmFvc98AaWTmroI0wygLpMgnsDc/vhk4uHq1UJywU1ERgPUbYCzH00gmxsx9sU2481NSqoaYEg6dU/PWQDPsSMW/CiEpJu2TV6D09GiutMrJdgpQoV02OqNTE9/Ee2Leb5or5qgadOrrhSWdqagkLZjMagItsDv8sB6mXbMUm00VNiwOoyQty0Wkb382GB3DctXV5p9PSdW46YvIPY3EnC8fIOft0FnzPpuXYalBXVphSWEQdWj4j19rzPfHtzTqBVpo6ltgLliSYKx4Ii0XGKuV5azDVkVUqM7CdNvqJmBFjtYEGe+GHifDhk2p0cufUzcj1qqiVpD+RSdmMyxjaZicHilsaOukB85wn7OhoIQ9eoyO/SekAfBO06mLMf7K+CcRNwM2yuXWXqMEq1mDBpY/CikAikNySJeDsLYLtklYrl2Kq7jVWNzoSAwpyST6jWYm0AgHdsdnMhpI1UyqHS2hSJHwz8PxCxEiZOwjAcwOD7AvEuILRGYyq6jRQj0G1CxQ2Jvs/VMexjfAPKVCaRUx0tIEXvvF/lAvecMmVzNHUXenqAmF9O533LP+KDYgHbE+V5bo180tOiVSkwDtALNAMmGYFQNhbzB74a70ScXYZ5f4S7aK1SaaBkgCGV0UEHUEOpYMddRlUdWHvL8LqvT9OqlMKgUU9DMQAd9errtAPgaok74zDhvMjZKu6r6xou3xW1G56hUJkqfB7kkFbjDvk+Z0FA1GV2ANNemqdQBPxdMELaDYXkSZnE3FIvF+AtnuVqjU9KudCrC+mVk2HTDWIldywN7+1HJ8u1KYSlWSjVpqxCtVBLMLn40TRT6tpNwBMHA6j/FejRUJVyPEAuow5XXJvMN6hm87HDXk+d6DprFPMKGAgPRcFiZhVUiSbRMaZI6sMoR7ugP2AWc5NEy+VV9yYzNXUPBBYFWgidM99j3zHmLh1IViURhBMlq6M/gBlJVtlNipI841J+dKlesKVLLZhEEFnZqKwDvILOV3GwDWIHsVzdPJ5pStRsu0aVqa4LRYxqlWx0WrpMZx9OzAaPCKTVQBUG0m6m4GqAVJ+UmNrTi1w/lI1mqN0MpBlla4uDr0nqHkwD+LGwf/CPC2boXLBhcFam3eyipv32jFGjwjJ0G6VpuSRHpgyRNulyFBHmf3jDSyULHE2IFDlRhQ6A1UmppEIrssAENqbSyL/aBAti1xHmfPemFbMktSYNpbSrzECG03N+5JiO2+j5hCBNVMzpnpLV1k+wV9I+lzvY4r18tUXqThy1Y6g9b0ywHgFRI8jvvY4nyt7/s5YuPQvcp8VTNpVpuan2umiVEFVibK6FZhgmksKa6VCz4mDibinNlHL1q1REpUazdFNXoAMjmDUaq4HqFpLhVUgEDVMMGBOtl6T1GoPkFZ8wkVzRsKaal0Bm1gBtXWSm2mRqwfzvDKuXXTRovmqZgQaqipTF/gd1khZMS8ibYddekbjRjlThPDWJZ0zDMTLN6yXJ3PVqa5vck+Sd8djUxwQG5HEpO/wB9Q/o8Y7CVP/d+wK+v8GOcNqUjUD1guhQXZlnU8RFNSbyTYmwAnFXieZNZ3rGmFkqWKpbuBMQJNhNpOKGRylUEeoV0H+cHSR7aQTPggYJUcqglQ1QWY9UmRaFECCARImD7Ys/oSk2lbIcpmWpNqQlSQRbc/p+2CB4pXuXqVlOk2uoP7W/0xXocRNMaaSBI3rVBc/3VJMf18Y+p9mM1qlSrUYWNzfwdUWv2BwrpdobHKTXdFVc4wbVpAYmdREn9TE4nPEKjqxd3MNEho3AtawFtvfDFwmhUrBjTylRlaAIVaYF/5yASOxhSMS5h6dImn61Cm2oAqlBqh1ARANUxMWsowLXsO7XTF/g9Sq1VAC7KDF9Vgd5ItB3viXM8AifVamASdm1sfAiPfVE/XBHP5tdCrqfMX/HUlQbXC0tK7xuxj2xC9d/RDhNDux1WKRCgeZ0kyRJwf8ID62zzluXTXXWz01ghZrFwYt1aUVy1oWSb+TGGbJfw6pkuWNepoX4gEpqXMQFWVdhffWNvyW+EpmKdNhUfUkAHUCQFmbsYG8Eb3J84+5zjNUBfRZKaKpCqGMgd2+KNcD+1Fx5keq6G9NWEMxwQZcMqemKqVSC8BpBVSIpqYlWG8sQGBnc4ALmsxUqoo0ZqoQAGWJEXPUvTpAEFmA7374+8I4kabn16zksIEFSY3MEwRYDf2wwZLiGuonpZdlBRqlENZXgHSC4YmDe0xtIw0U09iNpqiY8xv6VIlhlwacKXjq7KxK6pW7aZCg3PbAPN8EzLDoXXSU6rMrntLEJuTvEfnvghX47/AMp2r01dtTFaKM+vS23qt8K2AOg/LbADiPGdcvR1KxIGpqrGqG8FmsVHYqNt4w1CtBOiTSfTQrgdHU1RGpyTcomu5tc2Fr9hj7xDiNWurUuinAJK04VXt+JidTfNiZ3gYjHEcymU1Va5rMX0pT6HkQJYmTtMfUbYFPxmmxj00pNMEGWn6GT/AOoDA4nR9PRoPL/NTLQZkaqUptTRxb1u3WFC/C0oCFOowxF5BkyfNCKjf8OKRkhTRbWHXUDJS7oJAaQGBk4V+EikCQrLJEEyile4ZCKm69obud8TcIzFapXAHqkAEr6cagCTLTpKiTeAIJJuDujS6HWRRHDJFVpK1GmKp9SaztXotpJJ1EkjSrWHTAIB2JEYjXPCuwp7hSSzIhggGSyGCTFheBfArL8HybVD11Fq0iNdGmBJPuK33YLbXkbEHBlszmashcp6dOncmrWFUiCbEI2rVtYEwBYWGElAoppk1bh2UdlKKxZt2X0ix3H/ACy8mIF43/LAXP5WplErpQoOHrAw5KAqkfDpDyD3geQewwbXhr1aa+plqdGDTdKuVKsrywMFW0vIKgnUCIOxMjHvinAC2tEyzVFqsXZq3qPpMXgujFQ07LcGe2OpoOmjNsrmUZ0BVmfbTT0OTHjrFgLT5Hthw4Zm/s9JqD0q9NmY1UrD0zpWAHLFXMD2veN4gUOJ8q5Ogv3zsjwR92xJM7yQqyfYja2AuZ4hll9M0mzlVkGlQ1RdOnspJExb4SpnFeNoinQ7nP5KqipmR6jhf+ZTo2eAdgFse0wBO0Tj7T5KyVVVV8vWFKztVcJRQAg2afiNgLKTfffCXQ55zSKCno09LGDoLNtBBYkiYjYDYYv0qmYqpDpUqW1Kz6wVgSdMtp7E294jE3HjsopLpD3S4RkEYCnlKVWoAhJtCALCs2oBoIEDShBttc4lz3AqmYQ+nmKaJJXRSpIgEE2LOKhmb2Xv2xm/DOLZmjWc1qzL6pUVHkEmAQpZuqANjaTAncnBjiXEszlXDVFQiqOhwqutSwM6hpggydIuAe8A4XsKnx+g18P5AV1Q1cxXqyilpeQGi4BEAp4XTIsZ7YLtwajSb7stS6Y0UdC6vcjTJja7GL28oX/xnmVD0lq07dQPpspILGwdXgbQDFx4OCmQ/iQX1CqEVY3YOdJAvLAQ1r/Cn1weMV0th5yfbDYrU0dkV3psFhdRUCYsobpu/bUYkG+PWZ4c2aqIarVDoE+mNdJTtc6gSxG40kX3nFLLca1DpekwjUlP1lUkGOpipd2Ugk7HbtgxkcxXqKsVaK6SQ4pk6doABqKWlbG6qD7YC9mF+5Vz/DszTo1hk6aioykhqlVidbSJb1FKMANO/YROKmTHoUNGarq+ZU61qPUcgkyUJLMtMmDamtrWBxe4vxYODTGc9M6jBohSFAG1Sq9NlQ94ADXtOBOmhQp16mZzVHNU4106LPq0aFmUZizmqSCS4gTsBFntLQFfsQZjjuaR2QZhIUlROX1Gxi7ahJ94E47GKZjmWuzsy1agBJIBaSATaT3PvjsH5cvcPzof7V+hVq52ozEyTpAue3sIsB3+mI6KlyD1sQdi0CPpH5+MdjsX+hkfdl7SmoEkObQx2HgAd9tzGLdNnkdCGDuVBA+hFiRbHY7CtWgp8Xov1OZMwyaBWZekDSvgXFhf/ffsGObipKy7zcFAT9Lb/I+cdjsckkc229hxeJV1QhVai15ZlgEeJNwfcWxPlaRWkMxXqsqEiOos1Q7womCB5iNybY7HYC2dRTTO1s1UinS6QLIsm07sYJZj5/YbkcjkqGVluIBQRGlPUlj86ab9tzGOx2GoYm4hzLk0H/BZRGcQwf0DAEeelifYR3xR5c4u7ZgJXdwpdnRtAUU6huSV7LMg3Au07yOx2ADyE+IZ1Mt9xVooyoq0wG1DpBnUrjpIYsT2vYm2F/M5VHBqUqZcMbqGMDeOlUjcfp9cdjscgN0W6PAmADVKlOgLEJUqS0TfoQaoiTsMX24Zldi7VjJOmlTCj5mpUn9F+mOx2BYaKgpIqxl6FJGYyalUtViP7LDQJ2+Ai/1x5+xvOl3WnmNUrUpsVWrqPw9BCLvYrAsAcdjsC90NXkJ5M16o0nMgV6YYoaqEMsTtUIIZIuVM/pOC1DmBVXRncuVfdqmXrdLAAQxAaVsdmB9iMdjsK9nRbDPChlwr1MrWqJWEkJqDa1ksAKbMVZDOymZuLxgbUyq52rFajWpVHkBtLtSYgGI6pQkAGDABEb47HYje6ND0gcOTq1JvuqlFyoJem7nsP7TyZ2DW3E98UM7kFphTXoU11TAJCNqHhqf3fcXZFN9u+Ox2KRk2SmqYNZA1U01KrPaowJIib9UGN5A2GDNHjOYVwI1A2G+0xA0uAdwLW37Y7HYaQUSUuN1FimKNLTuZZgZO5Icn5eYGLa5IDqNNihgmktT1KZYmfhDWP9pSI89sfcdibGIq3D0MwlRWkSpcERJuDp2uAJ8TJMYH8TrvSDaDVptpAk6iSf5rkgbRtPyx2Ow0SYsVcyS4L1Kjhdg/ULD20kR2xUq8bXV0+ou10qASB2h1JPyLHxj5jsVSQLroaeU+J0QWalnOIZdpLFNGqkTAuUospgAfWO0YaeZ+ZqjZTSuZpZlRTLM9WmEZ5WAAhAGxB77g3x2OwjW6G5aMeFHHY7HYoQ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0" name="Picture 2" descr="http://pro-ibid.com/images/stories/peta%20penyebaran%20islam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47244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0" y="457201"/>
            <a:ext cx="44196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Jika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tiada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Tabligh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sudah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tentu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kita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berada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kekufuran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penderitaan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akhirat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sp>
        <p:nvSpPr>
          <p:cNvPr id="78852" name="AutoShape 4" descr="data:image/jpg;base64,/9j/4AAQSkZJRgABAQAAAQABAAD/2wCEAAkGBhQSERUTExQVFRUWGBoZGBgYGB4dIBwgHxwcICAgHh0dHycfIRwjIBsaIC8gIygpLS0tHR8xNTAqNSYrLCkBCQoKDgwOGg8PGiwkHyQsLSwsNCosLCwsLywsLCwsLCwsLCwsLCwsLCwsLCwsKSwsLCwsLCwsLCwsLCwsLCwsLP/AABEIALgBEgMBIgACEQEDEQH/xAAcAAACAwEBAQEAAAAAAAAAAAAFBgMEBwACAQj/xABEEAACAQIEBQIDBgMGBAQHAAABAhEDIQAEEjEFBiJBURNhMnGBFCNCkaGxB1LBYnKC0eHwJDOS8RVjotIWQ1Nzs8Li/8QAGQEAAwEBAQAAAAAAAAAAAAAAAQIDBAAF/8QALxEAAgICAgECBAYBBQEAAAAAAAECEQMhEjFBIlEEE2HwMoGRobHBcTNS0eHxI//aAAwDAQACEQMRAD8AT+AZ6lSFVK9BKq2Ri0Eg3UQRBEAvJ2sDMxP3O8WZanpkhHpgUmCWWqBHV0krrIAJIEbnzhr5TyOUfLO5o0qpVmZwDNWAS23RsP5ZkC0R09m+VFzmYcU9JWpTWohqqUZSrOrKWi51MktF9Szjz4u20r+/Yj2I3E62oByFAcEgJEXixjuBFje14JwNpwRFp+cfXBbiPLlSjUq0mj7uA4sI2O09iY1XBPzBJTgWaOVRtEI0FzVUKxYaSQJmyjvtubE46UlBaAqF3J0yWVJPUyyD47bfPBDmFxUqBwRJRdEDcrI//WPpbD5xPi/r08tSq1lk1tVXQAZRFLBgwTZTICgmCT8hnGYpKpZQwqCnUZVYbEHZpWQdgYB7m+Kq2h30V1eHhpKtBYahcd79ib3nttivoiwEzO4n8sTrl2Z9NMF2O2kGfoBe3y849ZVny9T7xCCyOIYCCDIvINjBW0HsCN8OheyKmSemZHvP5x+eCOVpKFAdgysHYAROzQNQlgZGzDwYgziiM3qrazTEEkACwmDpMkXg6SRF/aZwRyHC/tGlaRUVNZUBnVQVgsSCbLpgzqJmVgTbBkdQTpcu5ipSpulElNTBasTAWAQ59osYAmdiDjuB5Y66ju0GiYAmZPdh5AWCCPM+Bhp5S4fmsm9SjW1KhUVdAh0YFZbYGKkAGJBtsbQHfhyhmrCWBPwHT1WN5kbEzBmdu8Yxzn3E6WtFw8Op6/WVmkkShEQunbaZsTYn4e3ermRVqEsCbmFJsxFja+2x1f7E1OsLtqk6gCSD+V5AW+3eTjymTq1C7kFhTgFgQVBY2AJIv8pgDE7tkH2feHUKrVQo0sywSRMgFhMsom0av9Tj1xXMPSZlPpliSzaL3N5k2iDsJBE4u8FzAoIMwlYBrq1OGkQTs20bWFxNrDAytxNSaxqSo0hRTaeruNoYMC2oE2+e2DHjdPtdjJLo+5HLVK1RypPQp1N2UGwB2hWYgSPe1sM/KfLFWtWY1g6KiyAXBFztuTBkn/viny7xynl0qaFAetUlp1aBBJVQpvAuJm/mMM3AM6JhEI1AFl1kwtyLkkf1xSeSKjodJNopPwKnSrGAo0dUkwDpEwZkARaSPnj3S4uMup0imGbWweWaRul4E+2+52i1mtVWpUqAgwZH9MD+P8Cy6UCUYaiw0yxLEdySTvANyL2m+0sWRuLiCSroE8W5jfMU0SVaDqaQBJuLz7QPO++LP/iISii1QxAiW2DSO077jf6zMYGUsuFDIJNS3xGIgSIsWLGIjb54qZzOrTXSjEvcGYkTYibW+YEe/bpW2SVp2VuP5n1G1ai0gb/3mj8gI7YuUqBOUfSRLmmBeLlrTb2P+xgVmrW1aoiI23PntfDPwWkTk6mhQWYhACuvq7AC/UTpAMCJMY0N6N0v9P8AIg4Vx6rQ1L6unZtRssncgtNrvcfFeAZnE9R2qeu5QV9wT3tYmLmbiB8vAxQzvAqsepVLFqi3U6TUEGQAC0MsFJ0x1MADMwcqUauUlqg0l1VV0sfoSWaTb4h3iJGET8+DGo+5n/FeGNRqMHMEC4FwG7rvurSCR4HmMR8PrNqJHVaLnxB89ht8vbBfmlFqMdCRETpt23K3uYAkWhdzgDQpsIgiCYJ8TYT7YrGSlEdpeCznOMP6awZC9UeJA2vKxM/M+0YvJzKYnVpJBvcSCx2iBp3G1o+gD1+EgOw9RBIGmLAyJuCRpBtc+Z2GPn2OV0EgsgJCzvq02WBczcDvJM3u/GMkdxTQUy/GGAKhi3SukFZEKCBNp7qAPncd62a4y121inoUhFkk+xU3IJO5/U4pVqVWkdLqyWtIItvaY9sVs7UJGo+9h3Ed/mMJw3fuLxp7IRnGYBDcdoE/naSRsBtgnwliKTP6kFCIXUoaZUKwBDEhQJMbEpe+BvDKTM+lFLE/DEA+3yP1wY+ys7FahjuTIk2i737GNjEdrnCZUktnSj4PK5isLCpWgWEUGIj2MY7BKhRq6Vh8xEDaoANuw17Y7EfnQ+//AAX8vv8AQJ8O5hZGqpUp09D/AArRVBp/CzIKqsSCpaxYfF7wY0486V/UoF3166KrUlifVA/DcfgAi4lRbbFzlng1LNZZ1Zqau59RRqB1whny2sE7SLHuTe8nL9f7LKa4QitTBUWYCU0uQFUHvE6pIMyNOtQfkr5KHEOHK1B0dqnrRTEq1LqJAJ9RSVdtFxqaZ3nbCDmaNRFbQH0GDJUKSLEW33HbwJ3xpGV4zl62Tc6vTaGJSo5OosZYCqBrkQZBmQTMyAF3OZ16uXoUKz0VQLKEvLXn4wGaDIXsu09hDVHoKqxe4UzvTqKq9So0G89RRSDJiAJvbdpxXfhdVKcvSdesXZTBhTt++D1DL6KjKo0k1KagXIPxsR1XghQIN8HOIcAzGYyarQYVEFRAEZlkAKQIJEkD1NJOrxYRgcqdD22JmVAQp8OoGWJYbESIvvuDaxjzgpzBnfXRKj1CzFiQulBpBlzGkzBkmJkYDVuGVUdkdNLKW1Kd10gXO+0/viBGYgyAQCN+09/Y2uffvjqvdk+LbsKcJ4f6gFOz6mOlSBpJC6V03F5K/lfvM3L2TqUMyDUolgpgr1FR+EsdDLsCYYNE+dsRcMzEOoAJMzqpzItvAvIMG0+2CIzvoVtWXazgM7dSQYkyXtEyOoC4mB3D5Ux02NVXnatTIQF1XSsBjaII6iepiRBOo+btaamV4aGSo9dhTZSGpjpS8qGEW9z2m1xMDxxLhrvlaVQ6zUXUKqaAAihvAO0sTYHffeRdWY1Agq06lLRBJgBQ0sfwndpje2MjjXkD0evtZR+qmIeBJUkgqfEgzp7T+1vnHKOmopEpYReZN5YRsCRf5flQylcklSTE9YB8bd+/t4wUGVp1e9lB1Fib6QfGxIH5n3wGmmiTR3CGo1NGsi5uWYKINiJIaLkXtYH6Q57PUzUMl1jqXXOwACjbeIufbbFzIcHFSiqSWVb6VEEWgydO2q9iZAHfDRyzwHKvqFamLP1qzEHVpkGRAKFRIn+0NyJtCD7YVV0gfy5wVc11NqAEnoWDKxE9gDbtMyL74YabCmAUtI02kmBG5YAncgWG2IOIfYcsgOXasWgiBOm+8MQAGXtpNvygLleaabOKel0kwNTaurybCCfr+2M+WK6iwN1oa1ZVoN/MSf3wlcYzv2jMMqbAsoMmIuSbDyT38e+CxzB1x/awrmu+WqtDlJLNaATJIAMgm8dwR+c4lhXKxZy5aL1bIqjxSl3CkuWOjSRcmS17e9/fA7PIKYBWTU0ybWMrcTMGBsO0+cEOGcOrZiqWJnpLdUkkm03W0z+hvi/T5LzVekdKl3WChLqO7TvUEAsJmJ+RAxrUJNqjoptiwSSoZoMx/wBo9oAj2w/cm5RXpgFwgNWJmCZBgC8apv8AT8kh8m1JzSqLpdDDKDIBnYGSLThjr5oUcor6tBNQC39194Ewb7bWPa9JOjdLUB0znDKbazSqwkLRLCOgyoIBItqsDAsTOFbnLhojUWqAkW9QhjAMhlggF1iNLX6hv3rcF4zqq1KjsENQq1NS4Mff9SneDBLWgsF8WFjnTOt61TWDUSnUFM3sB6QdugH4lBYhpHsQZOBXKPp0ZnTWgDllplWWoSqd2hvwmDcTLKItYHzewHjrhulI0gTIABeGYKSPN/OxPthjzXE1ohacJU6erUJBIIkRF+rUsz7T0zhYzssZYaSbDxHi8zcb4aGNx0BexwpqC2pFYIrAQYk/hJI8AEm/b82vlzNUeHU0qtTapmHTULD7pGDaSsn4yCGvsDbvhRy9IhVZ2hGNyoOwPad5ufpvfBtqKtLKSZkGTPsNrbRgqSjs1fDYecn9ByyHNNPPUzSq/egg6qVTf5qdwR/MpkYSk/hpXzFeslARSp1jTFRoAsTMC2orYdIIn5Y9ZHhNZ61I0A33dQVGdbCmq9ydgLd9777YNca57rZfMIKDioq01RleG946YhhaYiDYzEmyfPZ2aKg+LJeI8tU+H5QMtClXqNTGmqxDNLBjKUoAWLkv1QALmBCNxfNKSYMtaLAG9zJjaLWJuSZvgllMwFp+s+Ziq5bTFNmqKVhSgbUqqGD7g2C9iAMdy5wgVqhevUC06ejUXJuI6UEbSFiewBNzbAceTtkW34B9LhGbKiKLkQL6an9DGOxp+S5w4dTppTarTLIqqxAqkEgAEgldpGOx3y4fQXh92ZfytSWnUmpUZNDT924RgBBu5tBUlRB1FiI74PZbnSqnq06Xq00IcBapLCFAnUxhtc2MEAE7GcKfDqIAKkOdREq50qQAYM9yDA/Pzaxnq2qmVLGQxJOoER+ERMT7i+ElOtIEpLpElTPj0wiuVlm2mNLEmG2O5ItMgjF/hPCfWpDS1FgTDMzXQwSSALnpAAG4MQIkhUTadQ8WmfrHb69jgrT4LmKdGjmqcMtUuun8QKgEgjyVhhBmIOF4tdASa2Hstwllo1zeuKVZUmWGvsqrHUWfV02uL27muHZdDQOW+CpI6dDN6TN0tSY6BJIAICMWBBkRJxT5d4q1JUZ6etTUaq6sSCGBKr1bhgFO/wCWGXI6K0OqekGZzqpEl3AqaotM1AzU+lwoWWhoOI5ZKWvJXnF+kq8J5OTMV0qGrRYqjU6hy8AamWFYpGpW0zqDQSdogYX+bOQ6uXbUHnVCiVhQsnpWSzGABckbiDhk4rmK9B3qetSNS06XcGpcgKxICqyxqXUYNukyIlHEUehpzBaoomLqAY1AEBSHAPVIJtEibSYzp00dehJHLdSggqIgd3hEChX1MYJJDCR3I07FSLXxRyfD31u7spZBTYo3/wAwkiadjvBIbvaIO4aftyU3WlGmmYKmT0t9bj3B+e+IaNKmrlqgZjELeNr3M2FwDF4j615C8nZNxrjlJ6EUkelXLg1VY6SCReAACw6ZHi9hthVzOXaJUE6WUERbqFiPM/1GC/EuIetU6YGgAAzO3k/igDe0+BeaWdzb0qYlCoaQxWxYNtJIIF5vAkEgYjvsV7lYCoNEk7DeLG4Ei/cYvpmXbaNiYkCBaYHsCfpjzSyVRysm+w1Cd7sOoX0yflIwd4LxChkG1U6QzNadIZhqRTBuYMfQG3cmBinG1Y13oucC4FXqwaVKpBRdVQsFWfCsYBiZiZwVqcvVMshFapSqMCWj1Cx95EbbW1SfB7LnMXPeczLhajKhpt0hOmJgGb3Edj5x4GdZqWot6gcQCXIKsHIe3iFudusfTPlVrXX399ivyxjytWGT1KTksOj4yrDfpIm30ntIxHmuEpVLZhUcMKivY9MTsJuY29vOFOlSaq4VnZRvZTb5XiPlt+uDFPiL0bIxZEuxLSW8nUAP8JImPoBD8K2KkFkzaB2ZmAggx5t/ocT8BoURU1klmhmCsoDQNjqXT0i5IgWEzAMBM7xVawppTCKxYQxUfhXpW893AiYIAm21HhnE3puHEmrOtix2AO+/tEbC+821fD4klvs5xcWNPFc7U1zmPXAWodDEgTczBADFbAxqI+H3x5yvBWKV6iVKpcA1FdajAmBKiGaNibk+RPmvzapLU6nUKVSmGUMI0ssow8X0Bp9/lgtynxIplarOrkBTfT4Vz8zYTIHY471qfbH+W27SE/h1Vqzq1Ri9RwHZibkx+5/1we5rpaMnRGksGqMSRfTCNe3uY+hwF5ZP31OD2A3g/D/UYaOcaL6MrSUswc1SIMXGgrc7HYT7ntOKN9s1TXoFXMZcUlVZ13HSbqDFpvPSBqLCfA+KTLm+NpTPUdTlRM9WozqEgkwSOk+FaDuRghWyjqV9dZYGSysFtEQFG2nSL+APY4WOL5FNWorpBZlJQki2k2mZN/284TE9mNRo7KcSVWZnQMyhmTUSd9XggGCzP7n9fjZhyVIbbY+AI37EzfvNsX+B8lNWT12qChRJADtMRIDEXkqB3NiSomTalxLL06TVAjerSElH3JEgAsF+GZaCZkEWuMaHTDwb2WuGZeoUMVEAIvrPSASeoiCFNjDWM/PBPh3CK9VvSQUmAUHUrXgkgSSYMReBPfCzl30N1NoE3hQYvB7xI+eNf5E4cq5Ra4DBswSUDnUUTYDUQCZgv9RG2CsSky2KcscrQX5W4MtBBSQ9iXb+Y+fPt7CcY5xvlWplK7Uq5RYBZXOqKg7FIBJM9jEdz51nLZ4hi6WBH/p2A/rgV/EGmKtFC8xTaZ3IBUzH5DF5yUVZ0tq2ZFmAAFAAtPYXk7m0+BedsGsjm2o5eor6DTaC2m56lhTqAsILqIuCX23EXEcpRVjqLqTdVAE7kdU2USIi0ftV4tnnYD71dOlTpBYo0qBA8BFKpE2HzIxPkpLQkV5Zbq84EsSKdFQSSBoNvbfHYXjkx2qKPaDb9Mdh/llfmSPmWNR6noqZOqJLED5n8u+0bYb+HtljZEVbaHzDZZ6iKbEkK9VgSdJglE7wpsBnlPMFTqnuGP8Avzgs/NeYWotWizU9HwgH5XP4SdjtvfGWcJWqJKKQQ5nyC0gpol2pMsn1KYRkeTKsi/DMAgW/ScEOWP4iDLEDMUQ6GqtQ6IBVlUpIQ9PwmDGkWHgz94ZzA+dWa8B6cmRTWCCZbTqk+psbXI+V1fPZaS2i6htWrUv1m0nfz+eOjfUjvws1PlvOcOqUEpZtwtQ6qjGYKhpaSewh5tItfCXn+e8vTY0qNJqlP+fVpYt7f2DsekFge1gF3moxUqBSLLTQ+YVFU+24gjC/RN8VjiT2wuCk7NXHMa52lTSnl2pVFQKWjWCFMg6gQQJ/CUIG4I716QqZQqtfLrVRtUzIYyAOmpBHTEhSN7/Lz/CnjYo1xq1dYiUEn6juJ7Y+8382NRr5hHTpLWQjSRKgiQD4NzF9zOIyhc9FJ4uKUkeOKNQqLqo1qgIZgquBJVSNPUABMdoxLneZSyJrAJUemDYGdjJgz2vuPrhZ4ZxMVaigoBOwUTv5kxh55r5BNLKDNF+6jQyqGvaxU3G1omMcouLpgeOXG/AvcHaUYjufG1v88UuIZ1xHVYm4iZj8jvgvy5TX01UgtUYmFHz3Nth3Jt/T1xvKUJVaakPINZzsAwlVQCRMFj74FrSM9eQLk2DUzNRgWJBASwBAJkzeWJ6R4Ji+JArgqZsSojaR8hYD6Y+VhpixAlgdxAAJ2+oF+5P1rZLMiQYJAsNQF+9zsNptHe++CxvyJ6OWRHLVAQYssEfOe+kHYRJ/eZaykQAWJqahEQA41G1vxSPkNsR5evTqsaT1AHc9LC4mIg7b7CDG23e/R4ewqBS0VAqiNJ1SsKIEbgMfe3vgcbTcgRt6ZYqZxvuUBW5ECdpkH4idoAggebk4oLl2pswcwSAxnY6j59icW+NZGlYotY1BZi4ChQO+kE2NgLjzfv8AaeZq+iSyhkdYZzMgK02bSdJJAgmJj5YyyXJpI5Jk/DckKtd0R6dP1KahmLemF6usLaN9MyNgYGxxar8G+zEQ+urLfeO8AiAOmLm/ZosAYg2X9JSqogABSCfoRN4OoTMxci3sXdqaPpo1FrBAIcow7nUBqmN99yPaMaJ2lopKEpSUI9uivzFnKrsdbHSFIRGnpEwSoA7kbCx38xf4DxeomUr1Lw1PQZlrmeqQSQiAknp8TE4qZX7zMMxEhY1En+0o2m+4H1ONYyOWWkafphQalJxJX+UqRP0dsFPlSR6Sx/Ji1e/+PJmvLaBszSsOxj5fLvAw1c4GogoMobSiNIQE/E6TCxeYiCfxdrHFziHBUp5ulVVVTWrBkUCCwIuOwJDj8sRc68SSlXpU6n/LaiQSNJN2NiDI0ghTHe++C9WZ8uogGlzXSpjRUQVXYlhaLAwBpX4TaSJM7+BglWzFCtSZQqUq7i7MupYIvIKggaANr2WO4wu57hmTkGmzKGU6gzagpAAEssC7AAgT8e0CcUckLaKVZaAOrWdTEGIkBllDY9xefecdp9Ix209F3iyhAw1kQIZVWEmW9xMydhbSYsLLjV1WBpJZz85HwgAbXgRvEWxdzOdqUl0tpYgFR0g+Jae5t3mMe+J8KZUDGojM2mVWxp2NtgJsZiw28YdRa3ICbuwRSoNVqU6SArrYIBJgS0D6yRc4/Q32ZaS06S/DSphR9AAP2xkv8MuDipnaMwdE1djskaYPnUV9t/njW808Fie1sa4NVZVbBT0woVR3N/pgRz7nDTyoiJaokE9oBbvbcDBNampwcL38UCClBLwS7GPYKL+NzfE8lOOxmtMyjjGaLVC7NM+5JEzafM/73xXTMEAMGjYL1XjuIWTFwb6e++KvFMwzuYEgSYF7dz/rj5lqaak1aoO+w7xYwbfTDKKoWtBj7XTNzpJ/x/8Aux2I14c0f9sfcPX1EIObOD08tmTSp1A40qd7gnsxgX72AFxbAylUEC1/Mn5/nghxut6lT1J1EhQ0mbwNrzG311bbYoCWHVMC/wAvkcZovlFHXaJKNXp03iSYGxI/SffF+hnHrFFddWoqgdvi3EXEE/4tQxBwai+s6VZjEwPiYeVESfoD8sE8tRZMyq1UdKiHWwbtpUk2HyHygjecB9hjfIq8TAepXJIjU6lTMgz42B/ywM4SoUsjwJIuRNv8iMGuDcPUlRUYsx2UDyd2J732At5x743yzVy9ZdQBRvhYCBHg+/zN8CTq02a/hscuXKtFXlbMtTzK6IlWkfT+mGb+LWYNWjSezdbyWRRUXwpYXKjUQJ8Dxhl5F5ApZpXqVlIVOlSLHVG4I/lsfn9cVuf+AnL6KdUGoHDBCGJFS6yIiVfedx8JmxxJZJayJFPiV8lfK73f6/f3sy/g3C2OmpFtXYibG8DGv0A2Z4XWSq1MLQYOgsGIBBB1M25GpRO+2M+4DweopFOToIsxEQYlhPttI3jBHN8YanT9IK4URJUWIVSBM+xMAjcz74DySeWn0aJ4sa+HUrp/z+wJy2ZUo5Cv6kqEK2vJ3sZtYRF/MkYLcHV/TWo6Oy+oeossSQJLD4iSNiYEDAahnS3pBfgSSTtpJ+ImDfxNiYAwQyWfrUgzoqQGulPqK3METIsO58z2t0nR4zPnFHpVTTlyACBED3loERGkCPEHFR6NKOjSI1AnVdt4JFwogbXPc4gzlZwFqMWUu5YGLWB2IgSCTttIxHSr97yZJJ2NpP774dRD4IM4AsELp+EgzM6bCDe0eLWHjDhleP8A2sUvtctVBFMsp0l0fYMdphtIO/mb4o8qcWShVlqZJbeGABHcMjqVI/IjscSc88QygenmMjpU1XX1aQAHplI2CsQA5vED4T5OHpvQYbasJcb5hRzSo5dyKSkFqZKkEybtpUEdLMLk+w74ELnwGJRelpFyVlbjcGCPbx5nHnlfhVI5vMCpHpkVIMTAOpgR5IEW82wNqZM06jqxJ0gxcwewgESLHY+RibilK4seeNquR1bNFqlypEnbYRb5j54jXiBGoLPRANzfc/lix9j1tCglpCrtBkARv5g/XAz4HDMDNQ3/ADg/O9/rh48ZFLXJSXgYuEH7iqXB1BqbDwdTH9In9MaryLxCpmVDVDLIW7bAgbfkMY6afp5Wqy1YJdCFI7BXsGvczaQNt74tcq5+orK3quNOprN2AH+eFULdo05MvFKMls1XhGdbNmsGBV6OZYgdwsaIP5KSfnhb/iisZsHUYGXVdNt5bt5g7ePO2LFIV1zRzWVIDsqM6zapqRWaZMTJ2t22OBnNiHPVvtBIoMFC1KNUEMukGGWAdSt9CLbiDhHpMnmi8iTxoV8znEpVatMgH05VCAouIksbEgjUIEG83NsQ5Q1GiAApJJa99hY7E7bYLZnl1mzeYaoBpZmZACBq1HUm4nYiVsZsYjAutnwpAMMUkKQQRA7Ai0X7SMXVeDFO7aQUoZSIaeobH3F7fX+uLg4SavqBTCM+oy6wCTsSxF7HYzY++AtHjq0x1KrsTOmTA7QYuPMe2C/GONVeIChTAChARpQaQxm8kDeAB/W+D9WLjhb26G3kfLZXK1vXrZmiKrBk0BlLMWI6gFJub2Ue9tsNHE83qYhe9/1I/phc4Ry/RpUlenSCPpBJiTPe5vgjl3Bq6rkCAB2ncn5zhuSpRia4w49l2jkWsSLYS/4sZgj0lH/0yT9Xb/240MZuV274zT+Lb/8AEot5Wgu399/9cc4qOwTkq0ZcKzU3YixgjvBmxBg3UibGx72xCrjpMdo29+57m+/iMdXuxN77zi1SyOkhiuoaVaO1/PePy3xW62QCtLigCgaewx2Ky5RIEmD4v/ljsG17HcSZyUWSgJWAJAKgnfpEguFg+RBkHEmd4NWDDLmkE0dcMUUuJVTedJ3E+L7RbQOHcl6qhbp1wWCgzIdh1QOoadMCx7ExJktxDlU11Q+muqmCrAtBuncx1dJCxAiAZsNPnqdaKLFEy+lUzVFauXrg6dGsI99MsOqmwBVWv8RscCOAZw02epJkI2mDBDEEA/Pqn6YdOI/w9zNtCzSKQdNTvJJPU2kdIH6i9pUuKcNXLv6ShxYSXsSYuY7D8x74rBphjHYX5NyYqPqaYU6j9L/lh/zzIxRzDrp0sp2IJt/iHb6jCBVzi0ciwWQ9QhZ9tz+gj64JcE4q32fWTqUKfHy79if6EbYzZrez2/hoK0voaNQ5sGWo/d019MSYNveY3i3eMBOKc2rxTI1CgipRIqrHddmH/SZPyxmme5mqVaTUiwCE2PsOxjzYz53kY88s8zNkayMoDgEeop2Kn4l/KcVjjyKPZnyZMMpul+b8uzU+U1y+Yy4ogMuYU6gSZ1eQvi0j9b4WuaMmmXfNKhCl1ZxL2gBWZQO91IAae/fa3WQZTNU6tFvuKhFWi39mbqfdTKn/AFwP/iBzJRqu/o0PTSb1XBNR7sRoVrKLtB3jcgWwmP1Wn2v3O+NxfhcOn+3uLvB8uraEfTTUwGadJ7Gd9M7wTEk3PcaMON0snRGim1XKVVOl2UEq1iQ2mW7FpaO0GxxkTH1Pwwo7f1Pk4buX6q1RTy7+owaoGdQxCkBWMvcdK9Ig9i17jFPJjePHGG/xEXC+Tmz9RnQNRoEi7DUZ7hR0zEkTsI3O2DfN/IaZShTKhlTUquzS5BKsNXb4jAKyADECGgMCc30qBFOiFZhbVfSvsAolj7KPyGCnGea8ocjWTM1SpZY0tHqauzJTkxDQb7RJGLemq8kniaVmH5bKlag0MlQkE3EiATGoHcEKD4gwe4xf4fw3Ua9AyfhhQDJIDQwjY3+V/GBVeppZvTbpvDFQCVuYIvvqvcj3wX5UrQjuCfiUR8zP+WFlKlyFx4+b4hrgXIlUnLkuyMzEAgSDeZPtpIv7nxi1zry5XpVDXqKoELTPpmQCtMBbmDJA2jbY2ODnJXHatPMmnWUegFT0zYFdSlvmQb39htODnNPEKea9fKDqdaYqiDDFx1BRaJ9P85jEktc5eTVmSd44+P6/6MhyrtKRuCpB9wZH+/bBDi3B0KhzdlQksu25Jkm09UW8C9sQZOkCdSgkKvb3Mb/Pvi9n80Gy7rpCNUWVAAsAQApPxXAY3J38G0qcXo81xkhNbMn0fT1HTqZyvaygD92/PF/hzwin/wAupP5H+mB1VSfkBA/6v9cE8tlj6SsNgtQH6q39BjY3opNt0zVuVc5GY0fhhI72XVTPsfhH6YGc2qf/ABQzZG9FPbTC2Hb8sUuW+J6cxTbxDfQvUn/8i4pc4Z0ni7EGwo6+8QMvqkT8sK0mykW6VOgFx3mR2bXTlRMFo3Pg2gbGB4A9wBP2omSYJm5AjcA/nOPvD6DVCos6h11ITawJkwCYgEW/XFc0yFMiLk7gbAGI83/pitUidbJFqqYBEHzPnvtsMMXDuKUqTKVe4mGm8kR7x+gMRtgIKIYK+oQbHpuseFsDA+mPeXy7OB1KF3vAtMSCwkjUT7zbCPjXYro2rh6mrlaRYwWUM0eDJHc7iMWctl9PSBYYROWs3m6FYUWb7okgAsXEhLemWJ6SRsDYDthyTizDSWQMCN1MEfQ/54XG12jQncaC2VeWjwRP7/tjNP4t1tWf+VJP1Zz/AFw7jjC0UqVqgbT0sAI7iIuY3IxlHOXHhm841YLoUqigap2AEm3e9u0i+KvegNaFtn7ySe9+37k3/wB9pjUBGqIk2XxYTe30+uPhtV8xfzadj88WM8+pjpQATYBLD5eBhvYnxJAPnjsQfa4to/Q47DBpBnhXMtZWD+o0qsL30j+UHeL9owXXnfNDSPWZRImYmRtMCbSRH0wNbgNOmP8AmyYA0kE3IBiYA2PjsceanCKikwj23DL/AJx/s4wJRZBW9WNQ/iRmAp1CnNTcaIiIAABJG39faEXmLPNms2zmJMDYD/Lzvi3UyTjqYOi3mRB2EQT2nHyhy7Qr1DFZqZPcqNIt85xWCpmrDyctlPmLKuiUo6qYHxqZWTFiRsYHfzj1QzYFAoARq0ySRt4GxxWrVquTqlCwMdxdGH17exx8q8ZVzPpqv/2+n9Lj8ow3G9M3KbjuLIKGRdtSopbSpdvZRcn5YhzeVZG0kCTBt7gEfuPri1Q446gpTJVSSbgEmV0kE/ykdtsMnK3HKNMrUzlL1QjE0wFnq0iCVMAgW/EBtIMCC5uLshDHyTJOD82Z7K5P06dE6NZZKz0yQhIjoZhpBtvfCjmabu5eo5ZiZPeSfJO+GjmXnivnGiq7CnMokBV/IE3+ZOFSvmuqMSX0NNpq2N3LeTo1qfpOrGoTClDcz2jYk7dsEMnxHIUiy/ZswdS6TUZ9JHeyAAdu5v7b4C8lV2TOZcrE+qkT/eGCXMmVelVdGRgRLFtJIIMkEEW0n+af2xOTd6GjjxR9UkdkuHvUy1V6J66cHSkpYkgwR1WBBuexve9rK1XRKel3DKBB1GI+RPyx85FclKzNEGmVI/vCB+sYi5mzBpUiFBlhpB8TbGd3JqJbI4xbf0QvZvNGu7yqtTB0BioF7CSwvA3O9oHfFjheTei1Sk66TCECD1ESCRO8/wCwNsGXpplcqpRoBRfiAIYtT1GQbTM+4jAjI8wvUzFNapE00IpWGobRqb4i0TEnpEAY1yj6Gjzcc/8A7IaqWeFDMIz06jf8KjaQCDKMybEd6ZJj3wCyWZrPm2q0NV2Ls0QRJJUsTaVsIHYd98M/NFH1Mvkcyam+vKkbTrVipmd1K/8Aq+c5xwvilYGV1tTF3UbWBY2M6GgE+DBIm4BhHlCimR8clv3ZuOV4lwqigp+nSdgBqIy/xHubrG89++KnOnMOXp5MenlkC1w6K+lAEKxBIGxvI+WM+XNA5Y10cDqAAIJnaYI2YeGA+e0m+K5GtVyOVFNajzUqs2gE9lUbeb4RZp3TWhsuPGoOUNsReI0C1WR3I2vtF/Pk4908yAtSmD7DuCQYP5yb++L9I6GYsmrTIZWER5B2g/F8owPzOXUEsoOk7DfSBJgkd583ODGVohkxx5qIxclUgzJqYAkMkwT+MbGNgCf0xR5gQJm6msdQyrifI9JkDb/SPEHB3gVJBSpOVMN6mppICTpg2+v5HHnmNaOZ1VxMtQamX7GXGgxAIuzTaI7iMBSt2JKPCVexnmR4no1KASrEGdmG8XHzPtfEdElqkgWJMKPEbAbmBAxePDmotIHUBEEdipmR3EXkfMdjijoLE9Mbki0C3bGtMkmntHqBpAm9xt2vANtx/vbF7J1wiAMpJWSp3AJIPgx/3necR/8Ah7VBbXYCTM3i/uZO35YnqcOenCEAahqA1T3IuASARBsYMRG+FbT7EDnKvFWOYpgssFlUg7n8IiBEgRv++NAcQoHz/f8A1xldamKJQqTrWGbwCCLebH/e2NMTPB0VogsqmCRbUJj54EaW0Uh7FXnutHCSQYJamh/6tX66cZRTDN1RIAkkDtYGfzF/cY1rmHJLW4dWBAJRWdfIan1Aj/DqHyJxkjUmMkDYLMkdxtsCSQQSt8VkgM9CqoaQW1SNhaB3jcnHjMOdZbvMmREEf2cRC0f07+cRZiqCTpEAm3yxyByvo9moPJx2K8/LHYNgNPqcLdKgFQuEY6WWozFgQd1YRYggmRAvMzixmuGIq63rFKRlkqVdYDaYkA6RuSYg3k2xV4hxp89V0cNyzAeoC1RwFUnSVErcCBJ6mM36ceq/InpE18/mqVVlEhC5N1/CE0gQPEqo2IgyMKjXZTvoUeO8T9RCaYcop0mpcK15UCQDO+8fLFLhRaowVTB8nFDivFQ9QqgASTAWYmSZAPzPYfLE3Cq+mT3xeSqJo+H72OvAjTp1FZqnVdCT7wRbwCAcdz9Qoj0Ep0qYaspUBVAZGXTGlhup1MNJnxMBAqzzApp+lWG1QEf4l3/MEflhe4lxFqpGok6RAnE8cG3d6LfEuNcfJoqckUKnCq+cQVVzGXID05lfiWSVI1CFLHfYCe+O5p5YWhk8rmaXwtTQVlmdLNqh/YMVdSNgUA74YuS+Zv8AxDIZqnb7aMq9N5MeugUhXP8A5iEwT3m+9lDjnGdFDKB1ZkWtcTC1KX3L6T501Vex21Hzh2raT9n/AEZoTajf+P7FbM58AhSDIIP9cRUk6zivXbVUYxH/APIA/YYIimsIwsTYjt8x/l7jDtKMR4Tc5Ww9y0Irq8x6cvNvwgm0kCbdyMNOZrGnRirOYyjHTqXpqUXMgggyaVSZBRpVvfCrwqpopV6n8qED5mw/XDHydx71FZiUkLoq0mQsHQAWqRf0+wqC9MsoINMwmTjyfL2NeTN8tqPafaPuXzuTpJTpZZqzM7dRq6QPCgRbcn8sM/NnJAFA1jUJ0qg0kAgiwIEmRqJklR27b4C8q8q0Xzy1DqVdTVEpA9gbDUeyyonufrg//EjmhRRNN2NMAI6oF/5jahqUkWhPyllk2wI1Ta7J/EzTaXgRM6KC5cIaWpxpC1C5KBVULOjVHqQoMgbA2GFDPZL0q2tWbUGmG3kQbx8wMXs1mAWoaSWMB9Oq0nqAuY1dj8owNzedlEO7GWb5nTb6QBjZjXopmFyXO1o0WlmxmeFVAPjy7pmqftpIDj/pJxnfGKJpZmvTFhrNv7JIdfpBX9MMX8Ms8xrrlyutawamQfDgqZmBEHacUeb+EV0zJLoZp0wtQxC9B9PVq2IYARiWJOD4v79jV8RKM4qS8/bKfBjDdQZqU9agkbg3ETf6Hbvsddr8FUcPUaadWlDMuoEGSVvqQyvSDYAyYJFiuM65KybGso7EFhAZm6RqA0qCTMC218aiecSy+mabPWJnQutVm8CGGxuuhtQJ72ERy5Up0zLGbScRBy2XKyaWsC5iV1CEPwkfEBBM6VtaL4p1OHlnLKzBon4VmwHcXncmCf3ONQzfDcsac0/TyxkdYKqw+FmDCAdQNwJg+wNu4PyUKDCvTakXYqJ9MCGO4K3NMX0lQwgAeILx7dDNtu7ETlnh1Yt6KsCgILSwA8QY1HSW030tB3AN8N+Vy1MMF1BTpXrhW7z8aqCZj+Vd57YIZfh9VTrbLAMyE6qVIKRGkQ1wxLMSY13gGfBXh7pUoUwjmaYUFWQ6lnTGoaZUE9WwsbQBYcWxrvbAHEuHZNSr1F0Lch6V95tqpzoaRe0SJEG6/Byhlajhgi1EuurSLg3MQYBFoIAghvwsFWXPV6dMmoDWFRlg1KbkrAloQSSVnx73Fp8ZfmVWpkDXmKSH4wStSeykgBSb97kAkm2ApPoSkLDcq5hZox6tNpn0YWVUEq+oiwn4ge4VbyMU81yuoNQLTqLVUawrlVWbWAMsQRsZO0HGm8H4nlKlIn1JVWWzWKMJKyFAiTPa9sEavDKTzLBh1agCCBe8qNoII8zvfBWOXaF4IwJ8pWJKimdSm4EyYJmxJ79v6XxpGTypTLhHA1qiBo21C3b8vphsPCqKq1Wmq33YDYJJAHggiL/vhS4jXOi/c399zjVit2LxotcFAbXTN1Y6SD4ZYP74Tf4k8D9KmaqQaZrFZWLASqgRYamSqST2C+MNfBqnU3kFceuaeX6uYppRyoQhPUd2qkhDLsQsLuw1Nv2+eGyUqA9owqrMsfFiRsPrtjzBImxgdsalX5NrIFetVoo1RhalTR+kQCQ+jcCCFEzB74Hcb4OxytZ6dXMaAurS1YERtpKBZIMEhumxEjzH58egpIzicfceJx2LUIbR9rp0URKjSyKrBKUoQQDKzFl8lhaD8mzvnXnB805RTNyrMpMOJGlVXtTEWG7EknsBa55ztOmzUqKupcy2thqCH4UYKIDfiPeDBnFflbhQpZWtxCousq3oZVP567izAd/TB1AeY8YhixqKstOrpHzkvl2n9vZcx1U8vTqPWtIDBY02n4XYCdpU9sAzl3ptpdShKq0HeGUMv5gg/XDbyhwmuuUzukrFZ1yZIJnUzqnxbafvfImL23j/AIjZJjn8zUQTRpNQo6hcA+gNIkW2Q/64dttsri00LXE89OXWlc/eapP90iB+eAsYKcSoFaase5t+X+/084GhZxTH+E7NbnsK8LzNWg1OtTJRiG0t5HUp9iCNSkfPB/juabNKqQoNCnSpLFtQADAny0krPy+vvgOVp5jhGaDWrZOolan7rVKIyn2lQfmfc4GV62mq38rBQf8AoX/Q/T2wj/H+T/lEJKoP/K/siz5pnL0qgMZhKjJUSI1IFGh/mIZG/wABO8n4MwG9ONgNogg2va0H/PwCbT0/UqChWdKXVK13UwQVsHKgtpIiGvHcbnFB+GvRqaKgGodwwZWHYqykhgfIMYaW40x8LfJDBXon7A5FtRn/AKWp/wDuF/fE3J3CzVqB1mdvAm4Mz4EmZ2YjBzg3CVz3Dmy9F1XN0zU0U3OkVEqaSQCbaui39NwP4VUrJRbKpRqjMECkZBBRy0mRG2lTfsCO04zV6KXlmvLvJyfhBDg/MA+0iqp9KvTLIKbkS9NTsvYvOolO/wCEkxjuPoucDukEkTpp1QDEAWR5kGxhSCe4wWr5z0g+Xq09NUprFakWp/g6FbUbsRY7dpnsA4Vm4Y1PuWanpca1Vvc9TdOrTMgknwJwEl2jPalqSL/AOTkMtmEZUpgOVJWQIgHULwRaLXtvi/k/4YUM5UJRTTSdTGmywwfURAk6QJBWAQRYi04s5DmhM2vpNlxTpySvpmmsjSZUu7AgXsdze2DNRSMu2mnVoU1I1BXpBdJLSwJabqQNt5N7nA9SYqgi1wDgeWy2mllkipSUH1WCGoockEmVVim0xGxAjvLV5U9TWzVQ2oBm3gvC2C3CiVkMCTLNuRZXz3MCUwFFV/UAVtS6B0lwSJpu8zE2jeYvjs5zCajn0dRVtm1ODN4UnWZ7QWEdiO+At9/yNRYocqU6VR8y1arQDMGdenTrB1AMdx2YDpjp3tj3l+M0UAzEUVrKSBVJBJJ7gFbMQT1NuLTcwrjmBkZlNaQ4BYgnpOu0zt3+hjYxi3Sp5jNekNVF6SMVp/8AEbaCRI2jpUfSDbuVAS61Q45HngesKWbpVMvUiwdV9NtzvJHj4WIBIE4lTm3h9DNMVo16Vaq8VCKbANEyW/CR1E9Mk6gwkGcJuf4zUp5dBB9HX0ux9Y0yNStClVOksQQdZF4G8YXuJZ5lqBw1MKf+WUV9IGoHSsElRIuFKmSwMYtG0M5pm1ZznfLoVZ/UCkGD6NS59jpjYf64gzfOyvT1ZenVeP7VJB23NRp79gcZzwvl+i9RGrVKr1XKEVKxqOo3LKpIujrAIZD4kgkYI8J/h1Ty1UMuYt0lqa6iCrXN9Mi0HUqraZETgPL2rOVX0GsrzZVNUrmKGYKob6aqkT2BgU0vIgXnt3xIjJUOmutR6juJU+n0KDEMoedGqJF7x3AGPXMmRLUtb0gqoNKPqqM4WQdXqfFTPaCROokmwGBnCuKUFaouXQLVVNVOKWp2gAFlDFZZQSfPU5A7EXTpjU2rrQXztfKZcemoirBZ6lIO5ozYLKBiL/haRO4OA1fnqhGinUKOdWpkpMLndtJg6rD2Bkz2CzlKrdWlart1NVaiupnkHUKlSNZuBK69o7jFLi3FloKlCjpCWZqQ+8SYBGlw7Ak9+o97zIwXHloDpIfclzbTBbXmDVhRqDB2HygqGW4Ekki95wA4txumyqNQ3JsCQfEfr3whPx/1tSPqHqGIBtAgqLydwRuO1zibgvHxSBU6qisREmdJ7yIBM/r8xi+NOPZKTs0Pl7MgliDvpG/cz+/7/MY0Chw8MokAMyqSdrhRHeT+wk4yPhXFssayaamnWQrIfxSbgQZm9u+NVSi1JiGzFVAlzq0stRTYRIkPNiBO9hcQM0U9dnQ2LWc4LUp1H6W9JoCIlRmuOoaUFzbywEfPHzivCqeXyr+uAVFMyiKdRgCR6gsp1T0kkxsN4K1uc2pVqiVlptTVhHpMdclgApWNib7mxE2wHp8w5Ku6JWWtRNdtHp6VqU62qAya6RdWkyejREzFsY/krtFuNO2ZFS5HzDqHVGCsAwHTYG4HxD9hj7jenp5GmShq0lKHSRG0Wj4u2Ow/KfujvkN+/wCh+f1y9GrVdq1YsVDPUqXY1apEhFg/BNjUMfi7acfcnxZ6RoLUA0UKdR6QER6jkw53lgdJ8jQo98UaOVqOQgDsTst7i1xYY9twGsDIpPuBOkxfwdvrjXS8kC5w7jNWllUy+sU6frCv8OosQLbdhAse8HFZcpUq6lBJVnUyZF4gWmP028Yt0cjAEqQ0wAYk/JQZJ+mHLhfKFWtSRX/4VCSeoj1DY/Qd+3fE5yUekXx4722ZrxOsdK0uyEnzfYn9APpinVyToqswgONS+4kifzBGNqHLeRy9FkqOrqAAhKqL6W6jpXVrJtrPaOwsuZ3lzKZiiGy2ZvSUko+uGkEwo0KFPwixM38XWOZdBnjk3Zn3DazKWEkB10kCYNwwnyJUHBDNOBVItBC6vPwLBA9vniU8Iqu8LTOq50KsGwn4flF4wSyfC0rVgKhFKUUh3kCNAgGx+LYfPxhpNck/o/6E43Fr6r+wTXb1KeklpQyGCkyl9/YEyCexI7YZeROUKWaUyahYMfhq0VU7bK0ufcgR2wy8F5fyWQb1K1U1TBpwrgMpbuKeoNpgzqJ/wjfD1X47khQAFXLVtIDIrVFlSCYIUyFa4iAN9hGJynqkNixuL2J/EOUaWUXXFdagYP6atTMQW0mWeZInpUbb4W6vMtbMsSTVGgwpqSHUR/MqHYgbiLSfOHVeekRny2VpViFmGpVMqgv4J3HkxuPbArOc2+lLVaVSvvpFXNpUCyfCdMi25J/QYTivBRt9tgbiJfMppLirAEhXTVAvs2k6ibmFvc98AaWTmroI0wygLpMgnsDc/vhk4uHq1UJywU1ERgPUbYCzH00gmxsx9sU2481NSqoaYEg6dU/PWQDPsSMW/CiEpJu2TV6D09GiutMrJdgpQoV02OqNTE9/Ee2Leb5or5qgadOrrhSWdqagkLZjMagItsDv8sB6mXbMUm00VNiwOoyQty0Wkb382GB3DctXV5p9PSdW46YvIPY3EnC8fIOft0FnzPpuXYalBXVphSWEQdWj4j19rzPfHtzTqBVpo6ltgLliSYKx4Ii0XGKuV5azDVkVUqM7CdNvqJmBFjtYEGe+GHifDhk2p0cufUzcj1qqiVpD+RSdmMyxjaZicHilsaOukB85wn7OhoIQ9eoyO/SekAfBO06mLMf7K+CcRNwM2yuXWXqMEq1mDBpY/CikAikNySJeDsLYLtklYrl2Kq7jVWNzoSAwpyST6jWYm0AgHdsdnMhpI1UyqHS2hSJHwz8PxCxEiZOwjAcwOD7AvEuILRGYyq6jRQj0G1CxQ2Jvs/VMexjfAPKVCaRUx0tIEXvvF/lAvecMmVzNHUXenqAmF9O533LP+KDYgHbE+V5bo180tOiVSkwDtALNAMmGYFQNhbzB74a70ScXYZ5f4S7aK1SaaBkgCGV0UEHUEOpYMddRlUdWHvL8LqvT9OqlMKgUU9DMQAd9errtAPgaok74zDhvMjZKu6r6xou3xW1G56hUJkqfB7kkFbjDvk+Z0FA1GV2ANNemqdQBPxdMELaDYXkSZnE3FIvF+AtnuVqjU9KudCrC+mVk2HTDWIldywN7+1HJ8u1KYSlWSjVpqxCtVBLMLn40TRT6tpNwBMHA6j/FejRUJVyPEAuow5XXJvMN6hm87HDXk+d6DprFPMKGAgPRcFiZhVUiSbRMaZI6sMoR7ugP2AWc5NEy+VV9yYzNXUPBBYFWgidM99j3zHmLh1IViURhBMlq6M/gBlJVtlNipI841J+dKlesKVLLZhEEFnZqKwDvILOV3GwDWIHsVzdPJ5pStRsu0aVqa4LRYxqlWx0WrpMZx9OzAaPCKTVQBUG0m6m4GqAVJ+UmNrTi1w/lI1mqN0MpBlla4uDr0nqHkwD+LGwf/CPC2boXLBhcFam3eyipv32jFGjwjJ0G6VpuSRHpgyRNulyFBHmf3jDSyULHE2IFDlRhQ6A1UmppEIrssAENqbSyL/aBAti1xHmfPemFbMktSYNpbSrzECG03N+5JiO2+j5hCBNVMzpnpLV1k+wV9I+lzvY4r18tUXqThy1Y6g9b0ywHgFRI8jvvY4nyt7/s5YuPQvcp8VTNpVpuan2umiVEFVibK6FZhgmksKa6VCz4mDibinNlHL1q1REpUazdFNXoAMjmDUaq4HqFpLhVUgEDVMMGBOtl6T1GoPkFZ8wkVzRsKaal0Bm1gBtXWSm2mRqwfzvDKuXXTRovmqZgQaqipTF/gd1khZMS8ibYddekbjRjlThPDWJZ0zDMTLN6yXJ3PVqa5vck+Sd8djUxwQG5HEpO/wB9Q/o8Y7CVP/d+wK+v8GOcNqUjUD1guhQXZlnU8RFNSbyTYmwAnFXieZNZ3rGmFkqWKpbuBMQJNhNpOKGRylUEeoV0H+cHSR7aQTPggYJUcqglQ1QWY9UmRaFECCARImD7Ys/oSk2lbIcpmWpNqQlSQRbc/p+2CB4pXuXqVlOk2uoP7W/0xXocRNMaaSBI3rVBc/3VJMf18Y+p9mM1qlSrUYWNzfwdUWv2BwrpdobHKTXdFVc4wbVpAYmdREn9TE4nPEKjqxd3MNEho3AtawFtvfDFwmhUrBjTylRlaAIVaYF/5yASOxhSMS5h6dImn61Cm2oAqlBqh1ARANUxMWsowLXsO7XTF/g9Sq1VAC7KDF9Vgd5ItB3viXM8AifVamASdm1sfAiPfVE/XBHP5tdCrqfMX/HUlQbXC0tK7xuxj2xC9d/RDhNDux1WKRCgeZ0kyRJwf8ID62zzluXTXXWz01ghZrFwYt1aUVy1oWSb+TGGbJfw6pkuWNepoX4gEpqXMQFWVdhffWNvyW+EpmKdNhUfUkAHUCQFmbsYG8Eb3J84+5zjNUBfRZKaKpCqGMgd2+KNcD+1Fx5keq6G9NWEMxwQZcMqemKqVSC8BpBVSIpqYlWG8sQGBnc4ALmsxUqoo0ZqoQAGWJEXPUvTpAEFmA7374+8I4kabn16zksIEFSY3MEwRYDf2wwZLiGuonpZdlBRqlENZXgHSC4YmDe0xtIw0U09iNpqiY8xv6VIlhlwacKXjq7KxK6pW7aZCg3PbAPN8EzLDoXXSU6rMrntLEJuTvEfnvghX47/AMp2r01dtTFaKM+vS23qt8K2AOg/LbADiPGdcvR1KxIGpqrGqG8FmsVHYqNt4w1CtBOiTSfTQrgdHU1RGpyTcomu5tc2Fr9hj7xDiNWurUuinAJK04VXt+JidTfNiZ3gYjHEcymU1Va5rMX0pT6HkQJYmTtMfUbYFPxmmxj00pNMEGWn6GT/AOoDA4nR9PRoPL/NTLQZkaqUptTRxb1u3WFC/C0oCFOowxF5BkyfNCKjf8OKRkhTRbWHXUDJS7oJAaQGBk4V+EikCQrLJEEyile4ZCKm69obud8TcIzFapXAHqkAEr6cagCTLTpKiTeAIJJuDujS6HWRRHDJFVpK1GmKp9SaztXotpJJ1EkjSrWHTAIB2JEYjXPCuwp7hSSzIhggGSyGCTFheBfArL8HybVD11Fq0iNdGmBJPuK33YLbXkbEHBlszmashcp6dOncmrWFUiCbEI2rVtYEwBYWGElAoppk1bh2UdlKKxZt2X0ix3H/ACy8mIF43/LAXP5WplErpQoOHrAw5KAqkfDpDyD3geQewwbXhr1aa+plqdGDTdKuVKsrywMFW0vIKgnUCIOxMjHvinAC2tEyzVFqsXZq3qPpMXgujFQ07LcGe2OpoOmjNsrmUZ0BVmfbTT0OTHjrFgLT5Hthw4Zm/s9JqD0q9NmY1UrD0zpWAHLFXMD2veN4gUOJ8q5Ogv3zsjwR92xJM7yQqyfYja2AuZ4hll9M0mzlVkGlQ1RdOnspJExb4SpnFeNoinQ7nP5KqipmR6jhf+ZTo2eAdgFse0wBO0Tj7T5KyVVVV8vWFKztVcJRQAg2afiNgLKTfffCXQ55zSKCno09LGDoLNtBBYkiYjYDYYv0qmYqpDpUqW1Kz6wVgSdMtp7E294jE3HjsopLpD3S4RkEYCnlKVWoAhJtCALCs2oBoIEDShBttc4lz3AqmYQ+nmKaJJXRSpIgEE2LOKhmb2Xv2xm/DOLZmjWc1qzL6pUVHkEmAQpZuqANjaTAncnBjiXEszlXDVFQiqOhwqutSwM6hpggydIuAe8A4XsKnx+g18P5AV1Q1cxXqyilpeQGi4BEAp4XTIsZ7YLtwajSb7stS6Y0UdC6vcjTJja7GL28oX/xnmVD0lq07dQPpspILGwdXgbQDFx4OCmQ/iQX1CqEVY3YOdJAvLAQ1r/Cn1weMV0th5yfbDYrU0dkV3psFhdRUCYsobpu/bUYkG+PWZ4c2aqIarVDoE+mNdJTtc6gSxG40kX3nFLLca1DpekwjUlP1lUkGOpipd2Ugk7HbtgxkcxXqKsVaK6SQ4pk6doABqKWlbG6qD7YC9mF+5Vz/DszTo1hk6aioykhqlVidbSJb1FKMANO/YROKmTHoUNGarq+ZU61qPUcgkyUJLMtMmDamtrWBxe4vxYODTGc9M6jBohSFAG1Sq9NlQ94ADXtOBOmhQp16mZzVHNU4106LPq0aFmUZizmqSCS4gTsBFntLQFfsQZjjuaR2QZhIUlROX1Gxi7ahJ94E47GKZjmWuzsy1agBJIBaSATaT3PvjsH5cvcPzof7V+hVq52ozEyTpAue3sIsB3+mI6KlyD1sQdi0CPpH5+MdjsX+hkfdl7SmoEkObQx2HgAd9tzGLdNnkdCGDuVBA+hFiRbHY7CtWgp8Xov1OZMwyaBWZekDSvgXFhf/ffsGObipKy7zcFAT9Lb/I+cdjsckkc229hxeJV1QhVai15ZlgEeJNwfcWxPlaRWkMxXqsqEiOos1Q7womCB5iNybY7HYC2dRTTO1s1UinS6QLIsm07sYJZj5/YbkcjkqGVluIBQRGlPUlj86ab9tzGOx2GoYm4hzLk0H/BZRGcQwf0DAEeelifYR3xR5c4u7ZgJXdwpdnRtAUU6huSV7LMg3Au07yOx2ADyE+IZ1Mt9xVooyoq0wG1DpBnUrjpIYsT2vYm2F/M5VHBqUqZcMbqGMDeOlUjcfp9cdjscgN0W6PAmADVKlOgLEJUqS0TfoQaoiTsMX24Zldi7VjJOmlTCj5mpUn9F+mOx2BYaKgpIqxl6FJGYyalUtViP7LDQJ2+Ai/1x5+xvOl3WnmNUrUpsVWrqPw9BCLvYrAsAcdjsC90NXkJ5M16o0nMgV6YYoaqEMsTtUIIZIuVM/pOC1DmBVXRncuVfdqmXrdLAAQxAaVsdmB9iMdjsK9nRbDPChlwr1MrWqJWEkJqDa1ksAKbMVZDOymZuLxgbUyq52rFajWpVHkBtLtSYgGI6pQkAGDABEb47HYje6ND0gcOTq1JvuqlFyoJem7nsP7TyZ2DW3E98UM7kFphTXoU11TAJCNqHhqf3fcXZFN9u+Ox2KRk2SmqYNZA1U01KrPaowJIib9UGN5A2GDNHjOYVwI1A2G+0xA0uAdwLW37Y7HYaQUSUuN1FimKNLTuZZgZO5Icn5eYGLa5IDqNNihgmktT1KZYmfhDWP9pSI89sfcdibGIq3D0MwlRWkSpcERJuDp2uAJ8TJMYH8TrvSDaDVptpAk6iSf5rkgbRtPyx2Ow0SYsVcyS4L1Kjhdg/ULD20kR2xUq8bXV0+ou10qASB2h1JPyLHxj5jsVSQLroaeU+J0QWalnOIZdpLFNGqkTAuUospgAfWO0YaeZ+ZqjZTSuZpZlRTLM9WmEZ5WAAhAGxB77g3x2OwjW6G5aMeFHHY7HYoQ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2" name="Picture 2" descr="http://3.bp.blogspot.com/_ih2sKYO2rb8/S_FfW3ZcWvI/AAAAAAAAAtI/H2HyRX3Wxi0/s1600/Berdakw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409575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1887617"/>
            <a:ext cx="4343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Tabligh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berkait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rapat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amanah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79874" name="Picture 2" descr="http://4.bp.blogspot.com/_4THfn2BShMM/TGbPOLRryKI/AAAAAAAAAJs/sK5h-VVy4AE/s320/aman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515555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533402"/>
            <a:ext cx="4343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Menyampaikan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dakwah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penuh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amanah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tanpa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diubah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tabah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hati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sehingga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diancam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83970" name="Picture 2" descr="http://www.zawaj.com/wp-content/uploads/2010/07/arab-warri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4648200" cy="5219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1295400"/>
            <a:ext cx="4343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Fatanah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/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Pintar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pentingnya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ilmu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pembangunan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tamadun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manusia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80898" name="Picture 2" descr="http://1.bp.blogspot.com/_xgwIvtOqRGc/TRmElxga1TI/AAAAAAAAAko/MEQ2oHhekjA/s400/ilmu-itu-kunci-kejaya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419600" cy="445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"/>
            <a:ext cx="3473152" cy="990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8382000" cy="93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229600" y="1676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……</a:t>
            </a:r>
            <a:endParaRPr lang="en-US" sz="3600" dirty="0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312420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…..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Kami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tinggikan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pangkat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kedudukan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sesiapa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Yang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Kami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kehendaki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tiap-tiap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orang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Yang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berilmu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pengetahuan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ada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lagi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atasnya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Yang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lebih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Mengetahui</a:t>
            </a:r>
            <a:r>
              <a:rPr lang="en-US" sz="3200" i="1" dirty="0" smtClean="0">
                <a:latin typeface="Arial Black" pitchFamily="34" charset="0"/>
                <a:ea typeface="Calibri" pitchFamily="34" charset="0"/>
                <a:cs typeface="Arial" pitchFamily="34" charset="0"/>
              </a:rPr>
              <a:t>.”</a:t>
            </a:r>
            <a:endParaRPr kumimoji="0" lang="en-US" sz="6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61722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 Black" pitchFamily="34" charset="0"/>
              </a:rPr>
              <a:t>Surah</a:t>
            </a:r>
            <a:r>
              <a:rPr lang="en-US" sz="2000" b="1" dirty="0" smtClean="0">
                <a:latin typeface="Arial Black" pitchFamily="34" charset="0"/>
              </a:rPr>
              <a:t> </a:t>
            </a:r>
            <a:r>
              <a:rPr lang="en-US" sz="2000" b="1" dirty="0" err="1" smtClean="0">
                <a:latin typeface="Arial Black" pitchFamily="34" charset="0"/>
              </a:rPr>
              <a:t>Yusof</a:t>
            </a:r>
            <a:r>
              <a:rPr lang="en-US" sz="2000" b="1" dirty="0" smtClean="0">
                <a:latin typeface="Arial Black" pitchFamily="34" charset="0"/>
              </a:rPr>
              <a:t> </a:t>
            </a:r>
            <a:r>
              <a:rPr lang="en-US" sz="2000" b="1" dirty="0" err="1" smtClean="0">
                <a:latin typeface="Arial Black" pitchFamily="34" charset="0"/>
              </a:rPr>
              <a:t>Ayat</a:t>
            </a:r>
            <a:r>
              <a:rPr lang="en-US" sz="2000" b="1" dirty="0" smtClean="0">
                <a:latin typeface="Arial Black" pitchFamily="34" charset="0"/>
              </a:rPr>
              <a:t>: 76</a:t>
            </a:r>
            <a:endParaRPr lang="en-US" sz="2000" b="1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0" y="279739"/>
            <a:ext cx="4572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Rasulullah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s.a.w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mempunyai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ilmu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pengetahuan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tinggi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melebihi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lain.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Baginda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menjadi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rujukan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84994" name="Picture 2" descr="http://dc228.4shared.com/img/fG1_PWEe/s7/010_Muhammad_saw_-_maribersh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800600" cy="495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0" y="618294"/>
            <a:ext cx="457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Baginda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amat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bijaksana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Usianya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35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tahun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menjadi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hakim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untuk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meletakkan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batu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‘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Hajarul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Aswad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’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91138" name="Picture 2" descr="http://4.bp.blogspot.com/_DZK2zGM7Bw8/TPUMAfJTkMI/AAAAAAAAAaY/9mxgbNRSDr8/s1600/hajarul%2Basw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267200" cy="4786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a copy.jpg"/>
          <p:cNvPicPr>
            <a:picLocks noChangeAspect="1"/>
          </p:cNvPicPr>
          <p:nvPr/>
        </p:nvPicPr>
        <p:blipFill>
          <a:blip r:embed="rId2" cstate="print">
            <a:lum bright="-2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Jumaat</a:t>
            </a:r>
            <a:r>
              <a:rPr lang="en-US" sz="5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                                                             1</a:t>
            </a:r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  April  2011M                               </a:t>
            </a:r>
            <a:r>
              <a:rPr lang="en-US" sz="54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Bersamaan</a:t>
            </a:r>
            <a:r>
              <a:rPr lang="en-US" sz="5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                                                        27</a:t>
            </a:r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   </a:t>
            </a:r>
            <a:r>
              <a:rPr lang="en-US" sz="60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Rabi’ul</a:t>
            </a:r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 </a:t>
            </a:r>
            <a:r>
              <a:rPr lang="en-US" sz="60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Akhir</a:t>
            </a:r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dwardian Script ITC" pitchFamily="66" charset="0"/>
              </a:rPr>
              <a:t> 1432H</a:t>
            </a:r>
            <a:endParaRPr lang="en-US" sz="60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dwardian Script ITC" pitchFamily="66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91680" y="3573016"/>
            <a:ext cx="5643602" cy="523220"/>
          </a:xfrm>
          <a:prstGeom prst="rect">
            <a:avLst/>
          </a:prstGeom>
          <a:noFill/>
          <a:ln w="136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  <a:ea typeface="Times New Roman" pitchFamily="18" charset="0"/>
              </a:rPr>
              <a:t>KHATIB YANG BERTUGAS: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96240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ln w="18000">
                  <a:noFill/>
                  <a:prstDash val="solid"/>
                  <a:miter lim="800000"/>
                </a:ln>
                <a:solidFill>
                  <a:srgbClr val="00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  <a:ea typeface="Times New Roman" pitchFamily="18" charset="0"/>
              </a:rPr>
              <a:t>TUAN HJ MUNZIR BIN OTHMAN             (IMAM  2)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51720" y="5157192"/>
            <a:ext cx="4929222" cy="523220"/>
          </a:xfrm>
          <a:prstGeom prst="rect">
            <a:avLst/>
          </a:prstGeom>
          <a:noFill/>
          <a:ln w="136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  <a:ea typeface="Times New Roman" pitchFamily="18" charset="0"/>
              </a:rPr>
              <a:t>BILAL YANG BERTUGAS: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5562600"/>
            <a:ext cx="8763000" cy="1200329"/>
          </a:xfrm>
          <a:prstGeom prst="rect">
            <a:avLst/>
          </a:prstGeom>
          <a:noFill/>
          <a:ln w="136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600" b="1" kern="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  <a:ea typeface="Times New Roman" pitchFamily="18" charset="0"/>
              </a:rPr>
              <a:t>TUAN HJ IMRAN BIN ABDULLAH</a:t>
            </a:r>
          </a:p>
          <a:p>
            <a:pPr algn="ctr" eaLnBrk="0" hangingPunct="0">
              <a:defRPr/>
            </a:pPr>
            <a:r>
              <a:rPr lang="en-US" sz="3600" b="1" kern="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  <a:ea typeface="Times New Roman" pitchFamily="18" charset="0"/>
              </a:rPr>
              <a:t> </a:t>
            </a:r>
            <a:r>
              <a:rPr lang="en-US" sz="3200" b="1" kern="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  <a:ea typeface="Times New Roman" pitchFamily="18" charset="0"/>
              </a:rPr>
              <a:t>(BILAL  1)   </a:t>
            </a:r>
            <a:endParaRPr lang="en-US" sz="3200" b="1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228600"/>
            <a:ext cx="4343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keputusan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tersebut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sengketa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hampir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mencetuskan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peperangan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dapat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diselesaikan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86018" name="Picture 2" descr="http://www.islamicity.com/global/images/photo/IC-Articles/ArabFighters__252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7244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279739"/>
            <a:ext cx="4343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Sebagai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insan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biasa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perlu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menimba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ilmu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Manafaat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untuk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diri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masyarakat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Bijak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pula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menyelesaikan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masalah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88066" name="Picture 2" descr="http://us.123rf.com/400wm/400/400/designersamy/designersamy1001/designersamy100100035/6187974-a-industrious-machine-minded-gear-head-thinker-in-profile-an-inventor-or-innovator-or-problem-sol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46419">
            <a:off x="1888987" y="3990461"/>
            <a:ext cx="2164525" cy="2478629"/>
          </a:xfrm>
          <a:prstGeom prst="round2DiagRect">
            <a:avLst>
              <a:gd name="adj1" fmla="val 16667"/>
              <a:gd name="adj2" fmla="val 86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 descr="http://4.bp.blogspot.com/_96a6Yige4f4/TOoaet45jKI/AAAAAAAAAq0/-e7JtijTHtk/s320/sufi%252520meditation%252520connect%252520one%252520heart%252520with%252520men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3962400" cy="344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956847"/>
            <a:ext cx="4343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Takwa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-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patuh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melaksanakan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perintah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Allah.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Meninggalkan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segala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larangan-Nya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89090" name="Picture 2" descr="http://albaruhiyy.files.wordpress.com/2010/09/solat-juma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3606800" cy="270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9094" name="Picture 6" descr="[Arak.png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29384">
            <a:off x="435754" y="3346849"/>
            <a:ext cx="1823493" cy="1762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6" name="Picture 8" descr="http://3.bp.blogspot.com/-UMzsT0ITcK4/TWKlxOge0wI/AAAAAAAAIqE/wkgSQ8qqYyk/s320/Orang%2BMelayu%2BBerjudi%2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75615">
            <a:off x="2317297" y="3222112"/>
            <a:ext cx="2438400" cy="1828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9098" name="Picture 10" descr="http://3.bp.blogspot.com/_KEk1x4sKbws/Supje8HrdJI/AAAAAAAAAc4/AlzZSibUL_0/s400/generasi+bebas+maksiat+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648200"/>
            <a:ext cx="2055845" cy="2050614"/>
          </a:xfrm>
          <a:prstGeom prst="heptagon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53000" y="1676400"/>
            <a:ext cx="4343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Takwa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merupakan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kemuncak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iman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90114" name="Picture 2" descr="http://4.bp.blogspot.com/_Ldi-8GUe8NE/TS_BvmE9fMI/AAAAAAAAACs/GyX2PuAy2-g/s1600/iman-dan-taqwa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648199" cy="3724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81600" y="57912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 Black" pitchFamily="34" charset="0"/>
              </a:rPr>
              <a:t>Surah</a:t>
            </a:r>
            <a:r>
              <a:rPr lang="en-US" sz="2000" b="1" dirty="0" smtClean="0">
                <a:latin typeface="Arial Black" pitchFamily="34" charset="0"/>
              </a:rPr>
              <a:t> Ali-</a:t>
            </a:r>
            <a:r>
              <a:rPr lang="en-US" sz="2000" b="1" dirty="0" err="1" smtClean="0">
                <a:latin typeface="Arial Black" pitchFamily="34" charset="0"/>
              </a:rPr>
              <a:t>Imran</a:t>
            </a:r>
            <a:r>
              <a:rPr lang="en-US" sz="2000" b="1" dirty="0" smtClean="0">
                <a:latin typeface="Arial Black" pitchFamily="34" charset="0"/>
              </a:rPr>
              <a:t> </a:t>
            </a:r>
            <a:r>
              <a:rPr lang="en-US" sz="2000" b="1" dirty="0" err="1" smtClean="0">
                <a:latin typeface="Arial Black" pitchFamily="34" charset="0"/>
              </a:rPr>
              <a:t>Ayat</a:t>
            </a:r>
            <a:r>
              <a:rPr lang="en-US" sz="2000" b="1" dirty="0" smtClean="0">
                <a:latin typeface="Arial Black" pitchFamily="34" charset="0"/>
              </a:rPr>
              <a:t>: 102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457200" y="1371600"/>
            <a:ext cx="838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“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Wahai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orang-orang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Yang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beriman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!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bertaqwalah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kamu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kepada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Allah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Dengan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sebenar-benar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taqwa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jangan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sekali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-kali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kamu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mati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melainkan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keadaan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Islam.”</a:t>
            </a:r>
            <a:endParaRPr kumimoji="0" lang="en-US" sz="6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2400" y="914400"/>
            <a:ext cx="495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 smtClean="0">
                <a:latin typeface="Arial Black" pitchFamily="34" charset="0"/>
              </a:rPr>
              <a:t>Orang</a:t>
            </a:r>
            <a:r>
              <a:rPr lang="en-US" sz="4400" b="1" i="1" dirty="0" smtClean="0">
                <a:latin typeface="Arial Black" pitchFamily="34" charset="0"/>
              </a:rPr>
              <a:t> yang </a:t>
            </a:r>
            <a:r>
              <a:rPr lang="en-US" sz="4400" b="1" i="1" dirty="0" err="1" smtClean="0">
                <a:latin typeface="Arial Black" pitchFamily="34" charset="0"/>
              </a:rPr>
              <a:t>bertakwa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dapat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mengawal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diri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dari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godaan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nafsu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dan</a:t>
            </a:r>
            <a:r>
              <a:rPr lang="en-US" sz="4400" b="1" i="1" dirty="0" smtClean="0">
                <a:latin typeface="Arial Black" pitchFamily="34" charset="0"/>
              </a:rPr>
              <a:t> </a:t>
            </a:r>
            <a:r>
              <a:rPr lang="en-US" sz="4400" b="1" i="1" dirty="0" err="1" smtClean="0">
                <a:latin typeface="Arial Black" pitchFamily="34" charset="0"/>
              </a:rPr>
              <a:t>syaitan</a:t>
            </a:r>
            <a:endParaRPr lang="en-US" sz="4400" b="1" i="1" dirty="0">
              <a:latin typeface="Arial Black" pitchFamily="34" charset="0"/>
            </a:endParaRPr>
          </a:p>
        </p:txBody>
      </p:sp>
      <p:pic>
        <p:nvPicPr>
          <p:cNvPr id="53250" name="Picture 2" descr="http://www.purebase.org/halaqah/tiadalagi/images/stories/syaita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700392" cy="6019800"/>
          </a:xfrm>
          <a:prstGeom prst="irregularSeal2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33800" y="762000"/>
            <a:ext cx="5410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Harus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menilai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diri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samada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kita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seorang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beriman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Jika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‘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ya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’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adakah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iman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kita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telah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berada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dikemuncaknya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93186" name="Picture 2" descr="http://4.bp.blogspot.com/_LFBFGdx66hQ/TLlUF4hdv7I/AAAAAAAAAPw/3zUOfXOWJ6U/s1600/safe_image.ph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429000" cy="4019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solat Rahsia Di Sebalik Kewajipan So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371600"/>
            <a:ext cx="3581401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57600" y="8692"/>
            <a:ext cx="54864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Orang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beriman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beramal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soleh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tidak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bimbang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berdukacita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Tetapi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sebilangan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besar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dari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kita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belum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sampai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ketahap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takwa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apatalah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lagi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iman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57600" y="685802"/>
            <a:ext cx="5486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Ketakwaan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Rasulullah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s.a.w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sebagai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contoh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Tidak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bimbang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berdukacita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walaupun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keadaan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kecemasan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95234" name="Picture 2" descr="http://lamine2000.jeeran.com/madinah/%D8%BA%D8%A7%D8%B1%20%D8%AB%D9%88%D8%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38100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76800" y="838200"/>
            <a:ext cx="4267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tawadhu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’ –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merendah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diri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terpuji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membuatkan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orang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kasih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sayang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585361">
            <a:off x="656141" y="137915"/>
            <a:ext cx="4037480" cy="6683395"/>
          </a:xfrm>
          <a:prstGeom prst="flowChartPunchedTap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>
                <a:latin typeface="Arial Black" pitchFamily="34" charset="0"/>
              </a:rPr>
              <a:t>Ikutlah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seperti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resminya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padi</a:t>
            </a:r>
            <a:r>
              <a:rPr lang="en-US" sz="3200" i="1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en-US" sz="3200" i="1" dirty="0" err="1" smtClean="0">
                <a:latin typeface="Arial Black" pitchFamily="34" charset="0"/>
              </a:rPr>
              <a:t>Semakin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berisi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tunduk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ke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bumi</a:t>
            </a:r>
            <a:r>
              <a:rPr lang="en-US" sz="3200" i="1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en-US" sz="3200" i="1" dirty="0" err="1" smtClean="0">
                <a:latin typeface="Arial Black" pitchFamily="34" charset="0"/>
              </a:rPr>
              <a:t>Semakin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berilmu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merendah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diri</a:t>
            </a:r>
            <a:r>
              <a:rPr lang="en-US" sz="3200" i="1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en-US" sz="3200" i="1" dirty="0" err="1" smtClean="0">
                <a:latin typeface="Arial Black" pitchFamily="34" charset="0"/>
              </a:rPr>
              <a:t>Itu</a:t>
            </a:r>
            <a:r>
              <a:rPr lang="en-US" sz="3200" i="1" dirty="0" smtClean="0">
                <a:latin typeface="Arial Black" pitchFamily="34" charset="0"/>
              </a:rPr>
              <a:t> </a:t>
            </a:r>
            <a:r>
              <a:rPr lang="en-US" sz="3200" i="1" dirty="0" err="1" smtClean="0">
                <a:latin typeface="Arial Black" pitchFamily="34" charset="0"/>
              </a:rPr>
              <a:t>sifat</a:t>
            </a:r>
            <a:r>
              <a:rPr lang="en-US" sz="3200" i="1" dirty="0" smtClean="0">
                <a:latin typeface="Arial Black" pitchFamily="34" charset="0"/>
              </a:rPr>
              <a:t> yang </a:t>
            </a:r>
            <a:r>
              <a:rPr lang="en-US" sz="3200" i="1" dirty="0" err="1" smtClean="0">
                <a:latin typeface="Arial Black" pitchFamily="34" charset="0"/>
              </a:rPr>
              <a:t>terpuji</a:t>
            </a:r>
            <a:endParaRPr lang="en-US" sz="3200" i="1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1000"/>
            <a:ext cx="4953000" cy="6019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http://www.clker.com/cliparts/2/3/3/9/12486080882017833260islamic%20calligraphy%20bismellah.svg.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066800"/>
            <a:ext cx="1295400" cy="117161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4114800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ca Cola ii" pitchFamily="2" charset="0"/>
              </a:rPr>
              <a:t>Dari </a:t>
            </a:r>
            <a:r>
              <a:rPr lang="en-US" sz="4400" b="1" dirty="0" err="1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ca Cola ii" pitchFamily="2" charset="0"/>
              </a:rPr>
              <a:t>Mimbar</a:t>
            </a:r>
            <a:endParaRPr lang="en-US" sz="4400" b="1" dirty="0">
              <a:ln w="11430">
                <a:noFill/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ca Cola i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2743200"/>
            <a:ext cx="4648200" cy="27432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499890"/>
              </a:avLst>
            </a:prstTxWarp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ca Cola ii" pitchFamily="2" charset="0"/>
              </a:rPr>
              <a:t>Masjid</a:t>
            </a:r>
            <a:r>
              <a:rPr lang="en-US" sz="4400" dirty="0" smtClean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ca Cola ii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ca Cola ii" pitchFamily="2" charset="0"/>
              </a:rPr>
              <a:t>Kariah</a:t>
            </a:r>
            <a:r>
              <a:rPr lang="en-US" sz="4400" dirty="0" smtClean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ca Cola ii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ca Cola ii" pitchFamily="2" charset="0"/>
              </a:rPr>
              <a:t>Paroi</a:t>
            </a:r>
            <a:r>
              <a:rPr lang="en-US" sz="4400" dirty="0" smtClean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ca Cola ii" pitchFamily="2" charset="0"/>
              </a:rPr>
              <a:t> Jaya</a:t>
            </a:r>
            <a:endParaRPr lang="en-US" sz="4400" dirty="0"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oca Cola ii" pitchFamily="2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5800" y="1828800"/>
            <a:ext cx="7924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ini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ditegaskan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peristiwa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diantara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Rasulullah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Ibni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Am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Maktum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8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"/>
            <a:ext cx="3473152" cy="990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953000" y="6248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 Black" pitchFamily="34" charset="0"/>
              </a:rPr>
              <a:t>Surah</a:t>
            </a:r>
            <a:r>
              <a:rPr lang="en-US" sz="2000" b="1" dirty="0" smtClean="0">
                <a:latin typeface="Arial Black" pitchFamily="34" charset="0"/>
              </a:rPr>
              <a:t> </a:t>
            </a:r>
            <a:r>
              <a:rPr lang="en-US" sz="2000" b="1" dirty="0" err="1" smtClean="0">
                <a:latin typeface="Arial Black" pitchFamily="34" charset="0"/>
              </a:rPr>
              <a:t>Abasa</a:t>
            </a:r>
            <a:r>
              <a:rPr lang="en-US" sz="2000" b="1" dirty="0" smtClean="0">
                <a:latin typeface="Arial Black" pitchFamily="34" charset="0"/>
              </a:rPr>
              <a:t> </a:t>
            </a:r>
            <a:r>
              <a:rPr lang="en-US" sz="2000" b="1" dirty="0" err="1" smtClean="0">
                <a:latin typeface="Arial Black" pitchFamily="34" charset="0"/>
              </a:rPr>
              <a:t>Ayat</a:t>
            </a:r>
            <a:r>
              <a:rPr lang="en-US" sz="2000" b="1" dirty="0" smtClean="0">
                <a:latin typeface="Arial Black" pitchFamily="34" charset="0"/>
              </a:rPr>
              <a:t>: 1-3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8763000" cy="200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52400" y="2949238"/>
            <a:ext cx="81534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Ia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memasamkan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muka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berpaling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,</a:t>
            </a:r>
            <a:endParaRPr kumimoji="0" lang="en-US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Kerana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ia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didatangi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orang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buta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Dan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apa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jalannya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Engkau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mengetahui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tujuannya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Wahai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Muhammad) ?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Barangkali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ia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mahu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membersihkan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hatinya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dengan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pelajaran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ugama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Yang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didapatinya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daripadamu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)! -</a:t>
            </a:r>
            <a:endParaRPr kumimoji="0" lang="en-US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76600" y="381000"/>
            <a:ext cx="55626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Peristiwa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itu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memberi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iktibar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untuk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kita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bersifat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tawaddu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’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berkasih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sayang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hormat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menghormati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sesama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manusia</a:t>
            </a:r>
            <a:endParaRPr kumimoji="0" lang="en-US" sz="48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99330" name="Picture 2" descr="http://2.bp.blogspot.com/_Cuwm-qVH57g/TT0441MsQeI/AAAAAAAAAHw/va1z0ydnHUo/s1600/TOLERAN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124200" cy="464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14400" y="381000"/>
            <a:ext cx="7924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Kesimpulan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:</a:t>
            </a:r>
          </a:p>
          <a:p>
            <a:pPr marL="914400" marR="0" lvl="0" indent="-9144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Umat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Islam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sejati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mempunyai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budi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pekerti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mulia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914400" marR="0" lvl="0" indent="-9144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4800" i="1" u="none" strike="noStrike" normalizeH="0" baseline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Rasulullah</a:t>
            </a:r>
            <a:r>
              <a:rPr kumimoji="0" lang="en-US" sz="4800" i="1" u="none" strike="noStrike" normalizeH="0" baseline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baseline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s.a.w</a:t>
            </a:r>
            <a:r>
              <a:rPr kumimoji="0" lang="en-US" sz="4800" i="1" u="none" strike="noStrike" normalizeH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merupakan</a:t>
            </a:r>
            <a:r>
              <a:rPr kumimoji="0" lang="en-US" sz="4800" i="1" u="none" strike="noStrike" normalizeH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contoh</a:t>
            </a:r>
            <a:r>
              <a:rPr kumimoji="0" lang="en-US" sz="4800" i="1" u="none" strike="noStrike" normalizeH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dan</a:t>
            </a:r>
            <a:r>
              <a:rPr kumimoji="0" lang="en-US" sz="4800" i="1" u="none" strike="noStrike" normalizeH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ikutan</a:t>
            </a:r>
            <a:r>
              <a:rPr kumimoji="0" lang="en-US" sz="4800" i="1" u="none" strike="noStrike" normalizeH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sepanjang</a:t>
            </a:r>
            <a:r>
              <a:rPr kumimoji="0" lang="en-US" sz="4800" i="1" u="none" strike="noStrike" normalizeH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</a:t>
            </a:r>
            <a:r>
              <a:rPr kumimoji="0" lang="en-US" sz="4800" i="1" u="none" strike="noStrike" normalizeH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zaman</a:t>
            </a:r>
            <a:endParaRPr kumimoji="0" lang="en-US" sz="48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14400" y="2133600"/>
            <a:ext cx="792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0" indent="-9144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</a:pP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Menghayati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tabligh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fatanah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takwa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8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tawaduk</a:t>
            </a:r>
            <a:endParaRPr lang="en-US" sz="4800" i="1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0" y="0"/>
            <a:ext cx="1476136" cy="147613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1371600" y="152400"/>
            <a:ext cx="6172200" cy="0"/>
          </a:xfrm>
          <a:prstGeom prst="line">
            <a:avLst/>
          </a:prstGeom>
          <a:ln w="101600" cmpd="thickThin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447800" y="6705600"/>
            <a:ext cx="6172200" cy="0"/>
          </a:xfrm>
          <a:prstGeom prst="line">
            <a:avLst/>
          </a:prstGeom>
          <a:ln w="101600" cmpd="thickThin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-1828800" y="3429000"/>
            <a:ext cx="3962400" cy="0"/>
          </a:xfrm>
          <a:prstGeom prst="line">
            <a:avLst/>
          </a:prstGeom>
          <a:ln w="317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010400" y="3505200"/>
            <a:ext cx="3962400" cy="0"/>
          </a:xfrm>
          <a:prstGeom prst="line">
            <a:avLst/>
          </a:prstGeom>
          <a:ln w="317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4664"/>
            <a:ext cx="8458200" cy="558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5536" y="476672"/>
            <a:ext cx="8424936" cy="5509200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Saudara-saudara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kaum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muslimin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yang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dikasihi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dihormati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sekalian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,                                                   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Saya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berpesan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kepada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saudara-saudara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kepada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diri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saya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sendiri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supaya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bertakwa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kepada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Allah SWT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dengan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mematuhi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segala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perintah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Nya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dan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meninggalkan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segala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Narrow" pitchFamily="34" charset="0"/>
              </a:rPr>
              <a:t>larangannya</a:t>
            </a:r>
            <a:r>
              <a:rPr lang="en-US" sz="4400" b="1" i="1" dirty="0" smtClean="0">
                <a:solidFill>
                  <a:schemeClr val="tx1"/>
                </a:solidFill>
                <a:latin typeface="Arial Narrow" pitchFamily="34" charset="0"/>
              </a:rPr>
              <a:t>. </a:t>
            </a:r>
            <a:endParaRPr lang="en-US" sz="4400" b="1" i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685800"/>
            <a:ext cx="8424936" cy="4832092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berbahagialah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orang-orang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bertakwa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Allah SWT.                                                                   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Marilah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kita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menghitung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diri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kita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sebelum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kita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dihitung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hadapan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Allah SWT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iaitu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hari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4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dinyatakan</a:t>
            </a:r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0648"/>
            <a:ext cx="3168352" cy="6480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914400"/>
            <a:ext cx="8299548" cy="10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2438400"/>
            <a:ext cx="8280920" cy="3477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“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Dihari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yang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tidak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memberi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manfaat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oleh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harta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benda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dan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anak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pinak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melainkan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mereka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yang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datang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kepada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Allah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dengan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hati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 yang </a:t>
            </a:r>
            <a:r>
              <a:rPr lang="en-US" sz="4400" i="1" dirty="0" err="1" smtClean="0">
                <a:solidFill>
                  <a:srgbClr val="31195D"/>
                </a:solidFill>
                <a:latin typeface="Britannic Bold" pitchFamily="34" charset="0"/>
              </a:rPr>
              <a:t>sejahtera</a:t>
            </a:r>
            <a:r>
              <a:rPr lang="en-US" sz="4400" i="1" dirty="0" smtClean="0">
                <a:solidFill>
                  <a:srgbClr val="31195D"/>
                </a:solidFill>
                <a:latin typeface="Britannic Bold" pitchFamily="34" charset="0"/>
              </a:rPr>
              <a:t>.”</a:t>
            </a:r>
            <a:endParaRPr lang="en-US" sz="4400" i="1" dirty="0">
              <a:solidFill>
                <a:srgbClr val="31195D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5733256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27"/>
          <p:cNvCxnSpPr/>
          <p:nvPr/>
        </p:nvCxnSpPr>
        <p:spPr>
          <a:xfrm>
            <a:off x="1115616" y="6669360"/>
            <a:ext cx="6840760" cy="0"/>
          </a:xfrm>
          <a:prstGeom prst="line">
            <a:avLst/>
          </a:prstGeom>
          <a:ln w="76200" cmpd="thickThin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993817" y="5707816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685800"/>
            <a:ext cx="8763000" cy="501675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Marilah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kembali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kepada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kitab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Allah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sunnah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RasulNya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saw,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semuga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tidak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sesat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tidak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akan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terpesong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dari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jalan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Allah.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Marilah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hari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yang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mulia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ini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berselawat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keatas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Nabi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saw yang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membawa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petunjuk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rahmat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kepada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sekalian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kerana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perintah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Allah </a:t>
            </a:r>
            <a:r>
              <a:rPr lang="en-US" sz="4000" i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didalam</a:t>
            </a:r>
            <a:r>
              <a:rPr lang="en-US" sz="4000" i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al-Quran:</a:t>
            </a:r>
            <a:endParaRPr lang="en-US" sz="40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226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520" y="2636912"/>
            <a:ext cx="8640960" cy="34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“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Sesungguhnya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Allah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dan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para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malaikatNya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sentiasa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berselawat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keatas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Nabi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.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Wahai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orang-orang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yang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beriman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berselawat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dan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mengucap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salamlah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kamu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keatasnya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.”</a:t>
            </a:r>
            <a:endParaRPr lang="en-US" sz="4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13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3528" y="2564904"/>
            <a:ext cx="8496944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“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Barangsiapa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yang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berselawat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keatasku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dengan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satu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selawat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,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nescaya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Allah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akan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berselawat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keatasnya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dengan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sepuluh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en-US" sz="5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selawat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.”</a:t>
            </a:r>
            <a:endParaRPr lang="en-US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8864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Sabda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Rasulullah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saw: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292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268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6303"/>
            <a:ext cx="9144000" cy="523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392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2860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arvestItal" pitchFamily="2" charset="0"/>
                <a:ea typeface="Calibri" pitchFamily="34" charset="0"/>
                <a:cs typeface="Arial" pitchFamily="34" charset="0"/>
              </a:rPr>
              <a:t>PENGHAYATAN SIFAT TERPUJI</a:t>
            </a:r>
            <a:endParaRPr kumimoji="0" lang="en-US" sz="9600" b="1" u="none" strike="noStrike" normalizeH="0" baseline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arvestItal" pitchFamily="2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81000"/>
            <a:ext cx="85376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Russel Write TT" pitchFamily="82" charset="0"/>
              </a:rPr>
              <a:t>TAJUK KHUTUBAH</a:t>
            </a:r>
            <a:endParaRPr lang="en-US" sz="8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Russel Write TT" pitchFamily="82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bufarhat.files.wordpress.com/2009/07/solat-jema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648200" cy="5100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0600" y="533400"/>
            <a:ext cx="4343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Allah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s.w.t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menghiasi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Islam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dengan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budi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pekerti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mulia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amal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perbuatan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baik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bijakberbicara.com/product_images/c/bijak_berbicara_utk_pendakw__57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609600"/>
            <a:ext cx="4114800" cy="5395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81400" y="533400"/>
            <a:ext cx="55626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	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Sifat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terpuji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yang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diamalkan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sepanjang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hayat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Rasulullah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s.a.w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ialah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: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4400" i="1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ea typeface="Calibri" pitchFamily="34" charset="0"/>
              <a:cs typeface="Arial" pitchFamily="34" charset="0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4400" i="1" u="none" strike="noStrike" normalizeH="0" baseline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Tabligh</a:t>
            </a:r>
            <a:r>
              <a:rPr kumimoji="0" lang="en-US" sz="4400" i="1" u="none" strike="noStrike" normalizeH="0" baseline="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 - </a:t>
            </a:r>
            <a:r>
              <a:rPr kumimoji="0" lang="en-US" sz="4400" i="1" u="none" strike="noStrike" normalizeH="0" baseline="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cs typeface="Arial" pitchFamily="34" charset="0"/>
              </a:rPr>
              <a:t>menyampaikan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53000" y="2438400"/>
            <a:ext cx="4191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Fatanah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- </a:t>
            </a: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bijaksana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75778" name="Picture 2" descr="http://katakatabijak.info/wp-content/uploads/2011/01/Kata-Kata-Bijak-Dalam-Kehidu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4876800" cy="5715000"/>
          </a:xfrm>
          <a:prstGeom prst="star24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410200" y="2895600"/>
            <a:ext cx="342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</a:pPr>
            <a:r>
              <a:rPr lang="en-US" sz="4400" i="1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Takwa</a:t>
            </a:r>
            <a:r>
              <a:rPr lang="en-US" sz="44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Bright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4400" i="1" u="none" strike="noStrike" normalizeH="0" baseline="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itchFamily="18" charset="0"/>
              <a:cs typeface="Arial" pitchFamily="34" charset="0"/>
            </a:endParaRPr>
          </a:p>
        </p:txBody>
      </p:sp>
      <p:pic>
        <p:nvPicPr>
          <p:cNvPr id="76802" name="Picture 2" descr="http://jalanakhirat.files.wordpress.com/2010/04/takwa.jpg?w=803&amp;h=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648200" cy="63246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Mod_theme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Theme_Mod_theme</Template>
  <TotalTime>716</TotalTime>
  <Words>647</Words>
  <Application>Microsoft Office PowerPoint</Application>
  <PresentationFormat>On-screen Show (4:3)</PresentationFormat>
  <Paragraphs>62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Theme_Mod_theme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Project-OS.org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MOKHTAR</dc:creator>
  <cp:lastModifiedBy>MOKHTAR</cp:lastModifiedBy>
  <cp:revision>91</cp:revision>
  <dcterms:created xsi:type="dcterms:W3CDTF">2011-03-15T18:45:52Z</dcterms:created>
  <dcterms:modified xsi:type="dcterms:W3CDTF">2011-03-31T23:35:14Z</dcterms:modified>
</cp:coreProperties>
</file>